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91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80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28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72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11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51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933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8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89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8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955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C3AF8-E4CA-431F-83AF-9507D1848E31}" type="datetimeFigureOut">
              <a:rPr lang="hu-HU" smtClean="0"/>
              <a:pPr/>
              <a:t>2021. 04. 16.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85DCC-16FA-4DBE-A583-F27229B3B7D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96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Holocaust áldozatainak emléknapja 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2019. április 16.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34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Radnóti Miklós (</a:t>
            </a:r>
            <a:r>
              <a:rPr lang="hu-HU" b="1" dirty="0" smtClean="0">
                <a:sym typeface="Wingdings" panose="05000000000000000000" pitchFamily="2" charset="2"/>
              </a:rPr>
              <a:t></a:t>
            </a:r>
            <a:r>
              <a:rPr lang="hu-HU" b="1" dirty="0" smtClean="0"/>
              <a:t> 1944, Abda)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1" y="2231098"/>
            <a:ext cx="3799840" cy="253489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05" y="1625599"/>
            <a:ext cx="5276645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5" y="934605"/>
            <a:ext cx="2857500" cy="360045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59" y="748146"/>
            <a:ext cx="5049212" cy="37869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785" y="4535055"/>
            <a:ext cx="3333374" cy="2322945"/>
          </a:xfrm>
          <a:prstGeom prst="rect">
            <a:avLst/>
          </a:prstGeom>
        </p:spPr>
      </p:pic>
      <p:pic>
        <p:nvPicPr>
          <p:cNvPr id="3" name="Schindlers Li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Miért kell erről megemlékeznünk?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72544"/>
            <a:ext cx="9525000" cy="2857500"/>
          </a:xfrm>
        </p:spPr>
      </p:pic>
    </p:spTree>
    <p:extLst>
      <p:ext uri="{BB962C8B-B14F-4D97-AF65-F5344CB8AC3E}">
        <p14:creationId xmlns:p14="http://schemas.microsoft.com/office/powerpoint/2010/main" val="9437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46" y="251214"/>
            <a:ext cx="4839854" cy="6480140"/>
          </a:xfrm>
        </p:spPr>
      </p:pic>
      <p:sp>
        <p:nvSpPr>
          <p:cNvPr id="5" name="Szövegdoboz 4"/>
          <p:cNvSpPr txBox="1"/>
          <p:nvPr/>
        </p:nvSpPr>
        <p:spPr>
          <a:xfrm rot="5400000">
            <a:off x="6878467" y="3168251"/>
            <a:ext cx="5287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…hogy </a:t>
            </a:r>
            <a:r>
              <a:rPr lang="hu-H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önként, kéjjel ölt, nemcsak </a:t>
            </a:r>
            <a:r>
              <a:rPr lang="hu-HU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parancsra</a:t>
            </a:r>
            <a:endParaRPr lang="hu-H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églalap 2"/>
          <p:cNvSpPr/>
          <p:nvPr/>
        </p:nvSpPr>
        <p:spPr>
          <a:xfrm rot="19118531">
            <a:off x="151502" y="2090900"/>
            <a:ext cx="4429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/>
              <a:t>Oly korban éltem én e földön</a:t>
            </a:r>
            <a:r>
              <a:rPr lang="hu-HU" sz="4400" b="1" dirty="0" smtClean="0"/>
              <a:t>,</a:t>
            </a:r>
          </a:p>
          <a:p>
            <a:r>
              <a:rPr lang="hu-HU" sz="4400" b="1" dirty="0" smtClean="0"/>
              <a:t> </a:t>
            </a:r>
            <a:r>
              <a:rPr lang="hu-HU" sz="4400" b="1" dirty="0"/>
              <a:t>mikor az ember úgy elaljasult…</a:t>
            </a:r>
          </a:p>
        </p:txBody>
      </p:sp>
    </p:spTree>
    <p:extLst>
      <p:ext uri="{BB962C8B-B14F-4D97-AF65-F5344CB8AC3E}">
        <p14:creationId xmlns:p14="http://schemas.microsoft.com/office/powerpoint/2010/main" val="35825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Holokauszt: égő áldozat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9" y="1825625"/>
            <a:ext cx="5763361" cy="4351338"/>
          </a:xfrm>
        </p:spPr>
      </p:pic>
    </p:spTree>
    <p:extLst>
      <p:ext uri="{BB962C8B-B14F-4D97-AF65-F5344CB8AC3E}">
        <p14:creationId xmlns:p14="http://schemas.microsoft.com/office/powerpoint/2010/main" val="16298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Kik a zsidók? Ábrahám leszármazottai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2" y="2148248"/>
            <a:ext cx="5207000" cy="3429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69" y="1690688"/>
            <a:ext cx="2709573" cy="40717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06" y="1410842"/>
            <a:ext cx="3010694" cy="19042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42" y="3726145"/>
            <a:ext cx="2662382" cy="26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Hogyan történt a holokauszt?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91545" cy="381229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57" y="1690688"/>
            <a:ext cx="5305818" cy="38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Endlösung</a:t>
            </a:r>
            <a:r>
              <a:rPr lang="hu-HU" b="1" dirty="0" smtClean="0"/>
              <a:t> – végső megoldás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2" y="2373600"/>
            <a:ext cx="4175271" cy="299575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43" y="1760970"/>
            <a:ext cx="5893219" cy="42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Szisztematikus népirtás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4" y="2028825"/>
            <a:ext cx="5435965" cy="351299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76" y="2028825"/>
            <a:ext cx="4995224" cy="35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Melyek </a:t>
            </a:r>
            <a:r>
              <a:rPr lang="hu-HU" b="1" dirty="0"/>
              <a:t>a holokauszt következményei?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1695"/>
            <a:ext cx="4221970" cy="281288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4" y="2211694"/>
            <a:ext cx="4747491" cy="28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Megsemmisítő tábor: Auschwitz- </a:t>
            </a:r>
            <a:r>
              <a:rPr lang="hu-HU" b="1" dirty="0" err="1" smtClean="0"/>
              <a:t>Birkenau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9904"/>
            <a:ext cx="5405582" cy="239872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27" y="2281960"/>
            <a:ext cx="4946073" cy="35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78</Words>
  <Application>Microsoft Office PowerPoint</Application>
  <PresentationFormat>Szélesvásznú</PresentationFormat>
  <Paragraphs>14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Wingdings</vt:lpstr>
      <vt:lpstr>Office-téma</vt:lpstr>
      <vt:lpstr>A Holocaust áldozatainak emléknapja </vt:lpstr>
      <vt:lpstr>PowerPoint-bemutató</vt:lpstr>
      <vt:lpstr>Holokauszt: égő áldozat</vt:lpstr>
      <vt:lpstr>Kik a zsidók? Ábrahám leszármazottai</vt:lpstr>
      <vt:lpstr>Hogyan történt a holokauszt? </vt:lpstr>
      <vt:lpstr>Endlösung – végső megoldás</vt:lpstr>
      <vt:lpstr>Szisztematikus népirtás</vt:lpstr>
      <vt:lpstr>Melyek a holokauszt következményei?</vt:lpstr>
      <vt:lpstr>Megsemmisítő tábor: Auschwitz- Birkenau</vt:lpstr>
      <vt:lpstr>Radnóti Miklós ( 1944, Abda)</vt:lpstr>
      <vt:lpstr>PowerPoint-bemutató</vt:lpstr>
      <vt:lpstr>Miért kell erről megemlékeznünk?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Holocaust áldozatainak emléknapja</dc:title>
  <dc:creator>Tomasovszky Edit</dc:creator>
  <cp:lastModifiedBy>Windows-felhasználó</cp:lastModifiedBy>
  <cp:revision>20</cp:revision>
  <dcterms:created xsi:type="dcterms:W3CDTF">2019-04-08T19:26:24Z</dcterms:created>
  <dcterms:modified xsi:type="dcterms:W3CDTF">2021-04-16T05:57:25Z</dcterms:modified>
</cp:coreProperties>
</file>