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9" r:id="rId4"/>
    <p:sldId id="258" r:id="rId5"/>
    <p:sldId id="259" r:id="rId6"/>
    <p:sldId id="261" r:id="rId7"/>
    <p:sldId id="267" r:id="rId8"/>
    <p:sldId id="264" r:id="rId9"/>
    <p:sldId id="265" r:id="rId10"/>
    <p:sldId id="266" r:id="rId11"/>
    <p:sldId id="262" r:id="rId12"/>
    <p:sldId id="263" r:id="rId13"/>
    <p:sldId id="260" r:id="rId14"/>
    <p:sldId id="268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>
      <p:cViewPr varScale="1">
        <p:scale>
          <a:sx n="69" d="100"/>
          <a:sy n="69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hu-HU"/>
          </a:p>
        </p:txBody>
      </p:sp>
      <p:sp>
        <p:nvSpPr>
          <p:cNvPr id="10" name="Téglalap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Téglalap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Téglalap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Egyenes összekötő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Egyenes összekötő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Egyenes összekötő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Egyenes összekötő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Téglalap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zis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zis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zis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zis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zis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Tartalom helye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hu-HU"/>
          </a:p>
        </p:txBody>
      </p:sp>
      <p:sp>
        <p:nvSpPr>
          <p:cNvPr id="9" name="Téglalap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gyenes összekötő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gyenes összekötő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Egyenes összekötő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Egyenes összekötő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Téglalap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zis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zis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zis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zis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zis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gyenes összekötő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4" name="Szöveg hely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gyenes összekötő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gyenes összekötő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zis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Tartalom helye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3" name="Élőláb hely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zis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0" name="Egyenes összekötő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Téglalap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Egyenes összekötő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Egyenes összekötő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átum hely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C35307B-A7EB-4472-B7B0-788F09EB8078}" type="datetimeFigureOut">
              <a:rPr lang="hu-HU" smtClean="0"/>
              <a:pPr/>
              <a:t>2021. 03. 13.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églalap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zis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96A1F72-0A01-4EAE-81C1-1E548026F26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268760"/>
            <a:ext cx="8567977" cy="529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1848. március 15.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Kormorán - Nemzeti d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8224" y="250875"/>
            <a:ext cx="609600" cy="609600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7"/>
    </mc:Choice>
    <mc:Fallback xmlns="">
      <p:transition spd="slow" advTm="15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Landerer és Heckenast nyomda előtt</a:t>
            </a:r>
            <a:endParaRPr lang="hu-H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483768" y="1117932"/>
            <a:ext cx="3817145" cy="574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9"/>
    </mc:Choice>
    <mc:Fallback xmlns="">
      <p:transition spd="slow" advTm="20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lelkes tömeg</a:t>
            </a:r>
            <a:endParaRPr lang="hu-H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673590" y="1844824"/>
            <a:ext cx="681675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9"/>
    </mc:Choice>
    <mc:Fallback xmlns="">
      <p:transition spd="slow" advTm="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országgyűlés megnyitása</a:t>
            </a:r>
            <a:endParaRPr lang="hu-H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763688" y="1672951"/>
            <a:ext cx="6368012" cy="427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0"/>
    </mc:Choice>
    <mc:Fallback xmlns="">
      <p:transition spd="slow" advTm="1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Bánk bán </a:t>
            </a:r>
            <a:endParaRPr lang="hu-H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481377"/>
            <a:ext cx="3816424" cy="504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1"/>
    </mc:Choice>
    <mc:Fallback xmlns="">
      <p:transition spd="slow" advTm="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Nemzeti Múzeum</a:t>
            </a:r>
            <a:endParaRPr lang="hu-H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013" y="1340768"/>
            <a:ext cx="6450299" cy="446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V. Ferdinánd rendelete a </a:t>
            </a:r>
            <a:r>
              <a:rPr lang="hu-HU" dirty="0" err="1" smtClean="0"/>
              <a:t>cenzura</a:t>
            </a:r>
            <a:r>
              <a:rPr lang="hu-HU" dirty="0" smtClean="0"/>
              <a:t> eltörléséről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1375" y="1604963"/>
            <a:ext cx="3164734" cy="484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7"/>
    </mc:Choice>
    <mc:Fallback xmlns="">
      <p:transition spd="slow" advTm="9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825767"/>
            <a:ext cx="5184576" cy="543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4"/>
    </mc:Choice>
    <mc:Fallback xmlns="">
      <p:transition spd="slow" advTm="1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96600"/>
            <a:ext cx="4711818" cy="62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0"/>
    </mc:Choice>
    <mc:Fallback xmlns="">
      <p:transition spd="slow" advTm="12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Nemzeti dal kézirata</a:t>
            </a:r>
            <a:endParaRPr lang="hu-H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635896" y="1988840"/>
            <a:ext cx="2804145" cy="432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4"/>
    </mc:Choice>
    <mc:Fallback xmlns="">
      <p:transition spd="slow" advTm="2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Nemzeti dal első, nyomtatott példánya</a:t>
            </a:r>
            <a:endParaRPr lang="hu-H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495826" y="1600200"/>
            <a:ext cx="3390348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8"/>
    </mc:Choice>
    <mc:Fallback xmlns="">
      <p:transition spd="slow" advTm="29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Nemzeti Múzeum</a:t>
            </a:r>
            <a:endParaRPr lang="hu-H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3" y="1658951"/>
            <a:ext cx="6552727" cy="436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66"/>
    </mc:Choice>
    <mc:Fallback xmlns="">
      <p:transition spd="slow" advTm="31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488860"/>
            <a:ext cx="4101430" cy="460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Vasvári Pál</a:t>
            </a:r>
            <a:endParaRPr lang="hu-HU" dirty="0"/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5"/>
    </mc:Choice>
    <mc:Fallback xmlns="">
      <p:transition spd="slow" advTm="1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700808"/>
            <a:ext cx="3888432" cy="484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Petőfi Sándor</a:t>
            </a:r>
            <a:endParaRPr lang="hu-HU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3"/>
    </mc:Choice>
    <mc:Fallback xmlns="">
      <p:transition spd="slow" advTm="14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Jókai Mór</a:t>
            </a:r>
            <a:endParaRPr lang="hu-H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183066" y="1600200"/>
            <a:ext cx="40158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8"/>
    </mc:Choice>
    <mc:Fallback xmlns="">
      <p:transition spd="slow" advTm="25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Táncsics Mihály</a:t>
            </a:r>
            <a:endParaRPr lang="hu-H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26680" y="1700808"/>
            <a:ext cx="4073511" cy="484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9"/>
    </mc:Choice>
    <mc:Fallback xmlns="">
      <p:transition spd="slow" advTm="1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Pilvax kávéház a forradalom napjaiban</a:t>
            </a:r>
            <a:endParaRPr lang="hu-H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57200" y="2003801"/>
            <a:ext cx="7467600" cy="406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1"/>
    </mc:Choice>
    <mc:Fallback xmlns="">
      <p:transition spd="slow" advTm="17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187</TotalTime>
  <Words>56</Words>
  <Application>Microsoft Office PowerPoint</Application>
  <PresentationFormat>Diavetítés a képernyőre (4:3 oldalarány)</PresentationFormat>
  <Paragraphs>15</Paragraphs>
  <Slides>17</Slides>
  <Notes>0</Notes>
  <HiddenSlides>0</HiddenSlides>
  <MMClips>18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Century Schoolbook</vt:lpstr>
      <vt:lpstr>Wingdings</vt:lpstr>
      <vt:lpstr>Wingdings 2</vt:lpstr>
      <vt:lpstr>Loggia</vt:lpstr>
      <vt:lpstr>1848. március 15.</vt:lpstr>
      <vt:lpstr>A Nemzeti dal kézirata</vt:lpstr>
      <vt:lpstr>A Nemzeti dal első, nyomtatott példánya</vt:lpstr>
      <vt:lpstr>Nemzeti Múzeum</vt:lpstr>
      <vt:lpstr>Vasvári Pál</vt:lpstr>
      <vt:lpstr>Petőfi Sándor</vt:lpstr>
      <vt:lpstr>Jókai Mór</vt:lpstr>
      <vt:lpstr>Táncsics Mihály</vt:lpstr>
      <vt:lpstr>A Pilvax kávéház a forradalom napjaiban</vt:lpstr>
      <vt:lpstr>A Landerer és Heckenast nyomda előtt</vt:lpstr>
      <vt:lpstr>A lelkes tömeg</vt:lpstr>
      <vt:lpstr>Az országgyűlés megnyitása</vt:lpstr>
      <vt:lpstr>A Bánk bán </vt:lpstr>
      <vt:lpstr>Nemzeti Múzeum</vt:lpstr>
      <vt:lpstr>V. Ferdinánd rendelete a cenzura eltörléséről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MÁRCIUS 15.</dc:title>
  <dc:creator>U2</dc:creator>
  <cp:lastModifiedBy>Admin</cp:lastModifiedBy>
  <cp:revision>24</cp:revision>
  <dcterms:created xsi:type="dcterms:W3CDTF">2012-02-12T14:54:03Z</dcterms:created>
  <dcterms:modified xsi:type="dcterms:W3CDTF">2021-03-13T14:33:36Z</dcterms:modified>
  <cp:contentStatus>Végleges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