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9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hu-HU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413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77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717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02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224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1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690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773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14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236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2559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7654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337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77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2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031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663880A2-2365-4ADA-8B23-7B2FF2104428}" type="datetimeFigureOut">
              <a:rPr lang="hu-HU" smtClean="0"/>
              <a:t>2019. 05. 19.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4BE8C7D6-EA30-44DC-A04F-8404F9A17D2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6162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Erdélyi barangolások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Iványi Simon</a:t>
            </a:r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/>
          <a:srcRect t="17964" b="16873"/>
          <a:stretch/>
        </p:blipFill>
        <p:spPr>
          <a:xfrm>
            <a:off x="6404618" y="1004450"/>
            <a:ext cx="3735458" cy="243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/>
          <a:srcRect l="-26856" t="-473" r="-70484" b="626"/>
          <a:stretch/>
        </p:blipFill>
        <p:spPr>
          <a:xfrm>
            <a:off x="586809" y="1004957"/>
            <a:ext cx="8065315" cy="24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952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824248" y="1197735"/>
            <a:ext cx="9543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Történelmi, irodalmi kalandozásra </a:t>
            </a:r>
            <a:r>
              <a:rPr lang="hu-HU" dirty="0" smtClean="0"/>
              <a:t>indultunk májusban, mi hetedik osztályosok, </a:t>
            </a:r>
            <a:r>
              <a:rPr lang="hu-HU" dirty="0" smtClean="0"/>
              <a:t>Erdélybe a Határtalanul program keretén belül.</a:t>
            </a:r>
          </a:p>
          <a:p>
            <a:r>
              <a:rPr lang="hu-HU" dirty="0" smtClean="0"/>
              <a:t>A szeszélyes időjárástól tartva, de lelkesen indultunk el hajnalban a hosszú útra.</a:t>
            </a:r>
            <a:endParaRPr lang="hu-HU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48" y="2703443"/>
            <a:ext cx="4566513" cy="1709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586" y="2316945"/>
            <a:ext cx="4592279" cy="344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48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71978" y="1171977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u-HU" dirty="0" smtClean="0"/>
              <a:t>Nap</a:t>
            </a:r>
          </a:p>
          <a:p>
            <a:r>
              <a:rPr lang="hu-HU" dirty="0" smtClean="0"/>
              <a:t>A határátlépés kissé problémás volt az egyik diák hiányzó dokumentumai miatt, de tervszerűen haladtunk a fennakadás után.</a:t>
            </a:r>
          </a:p>
          <a:p>
            <a:r>
              <a:rPr lang="hu-HU" dirty="0" smtClean="0"/>
              <a:t>Vállajnál átlépve a határt Nagykároly felé vettük utunkat, ahol Petőfi Sándor szerelmi múltjába tekintettünk bele egy emlékhelyen. Érmindszent - </a:t>
            </a:r>
            <a:r>
              <a:rPr lang="hu-HU" dirty="0" err="1" smtClean="0"/>
              <a:t>Adyfalva</a:t>
            </a:r>
            <a:r>
              <a:rPr lang="hu-HU" dirty="0" smtClean="0"/>
              <a:t> következett, költőnk szülőhelyén jártunk. Első este megérkezve Torockóra szíves vendéglátás várt bennünket.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630" y="3012267"/>
            <a:ext cx="3057525" cy="2319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18" y="3203302"/>
            <a:ext cx="3568026" cy="269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73" y="4007323"/>
            <a:ext cx="2745883" cy="2059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70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300766" y="1197735"/>
            <a:ext cx="90667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Második napon, a gyönyörű Kolozsváron megtekintettük a </a:t>
            </a:r>
            <a:r>
              <a:rPr lang="hu-HU" dirty="0" smtClean="0"/>
              <a:t>főteret. </a:t>
            </a:r>
            <a:r>
              <a:rPr lang="hu-HU" dirty="0"/>
              <a:t>A tordai sóbányában folytattuk a barangolást. Szuper volt, rengeteget lépcsőztünk, megnyaltuk a falat, pingpongoztunk az egyik aknában, visszhangot próbáltunk. A tordai hasadékhoz is elutaztunk, csodás környezet tárult elénk a négy kilométeres túrán. Visszatértünk, kissé fáradtan, de vidáman a szállásunkra, ahol finom vacsorával vártak bennünket.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81" y="3052285"/>
            <a:ext cx="4023133" cy="2507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109" y="2952061"/>
            <a:ext cx="3721451" cy="279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7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628" y="3401635"/>
            <a:ext cx="4269345" cy="28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82" y="639920"/>
            <a:ext cx="4211391" cy="2632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3086" y="866106"/>
            <a:ext cx="3589583" cy="2393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9526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159098" y="1159100"/>
            <a:ext cx="91826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Harmadik napon egy 15 kilométeres túrán voltunk Székelykőnél, ahol úgy ragyogott a nap, hogy még az arcom is lepirult. Elég nagy szintkülönbségen haladtunk fölfelé. A túra után </a:t>
            </a:r>
            <a:r>
              <a:rPr lang="hu-HU" dirty="0" err="1"/>
              <a:t>Torockószentgyörgyön</a:t>
            </a:r>
            <a:r>
              <a:rPr lang="hu-HU" dirty="0"/>
              <a:t> megnéztünk egy nagyon szép templomot, ahol kicsit megpihentünk, majd visszasétáltunk a szállásunkhoz, ahol ismét helyi jellegzetességű ételt kaptunk vacsorára.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098" y="2752338"/>
            <a:ext cx="4439198" cy="3329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224" y="2636428"/>
            <a:ext cx="5179452" cy="3450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072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/>
          <p:nvPr/>
        </p:nvSpPr>
        <p:spPr>
          <a:xfrm>
            <a:off x="1146220" y="1107583"/>
            <a:ext cx="92212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Eljött az utolsó nap. Nagyenyeden át, Gyulafehárváron megálltunk, ahol kissé az eső megakadályozott bennünket a fesztelen kirándulásban, de Vajdahunyad váránál új élményekben volt részünk, nekem nagyon érdekes volt a vár kínzókamrája, régen egész különleges volt a fegyelmezés. Utolsó állomásunk Arad volt, ahol tisztelegtünk az aradi vértanúk előtt, elénekeltük itt a Himnuszt és megkoszorúztuk az emlékhelyet. 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9888" y="2897893"/>
            <a:ext cx="5476744" cy="307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16" y="2897893"/>
            <a:ext cx="4705887" cy="303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745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/>
          <p:cNvSpPr txBox="1"/>
          <p:nvPr/>
        </p:nvSpPr>
        <p:spPr>
          <a:xfrm>
            <a:off x="1184856" y="1146220"/>
            <a:ext cx="91826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/>
              <a:t>A késő esti órákban értünk haza, mindenki nagyon fáradt volt, sok érdekes élményben volt részünk. Szerintem mindenki elgondolkozott azon, hogy egykor a mi országunk részeként létezett ez a terület, a mi múltunk része zajlott ezen a csodás vidéken. Rengeteg jeles, híres, alkotó, hős magyar ember származik erről a vidékről. Örülök, hogy eljutottam Erdélybe, hogy megismerhettem az ottani természeti környezetet, a kultúrát, az ott élő embereket és a történelem egy kicsit ezáltal is közelebb került hozzám.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1543" y="3087392"/>
            <a:ext cx="5323831" cy="299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767" y="3262061"/>
            <a:ext cx="3593630" cy="2695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26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nácsterem">
  <a:themeElements>
    <a:clrScheme name="Tanácstere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Tanácstere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anácstere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63</TotalTime>
  <Words>369</Words>
  <Application>Microsoft Office PowerPoint</Application>
  <PresentationFormat>Szélesvásznú</PresentationFormat>
  <Paragraphs>11</Paragraphs>
  <Slides>8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Tanácsterem</vt:lpstr>
      <vt:lpstr>Erdélyi barangolások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Erdélyi barangolások</dc:title>
  <dc:creator>gazder.judit@gmail.com</dc:creator>
  <cp:lastModifiedBy>gazder.judit@gmail.com</cp:lastModifiedBy>
  <cp:revision>8</cp:revision>
  <dcterms:created xsi:type="dcterms:W3CDTF">2019-05-18T13:49:42Z</dcterms:created>
  <dcterms:modified xsi:type="dcterms:W3CDTF">2019-05-19T14:36:54Z</dcterms:modified>
</cp:coreProperties>
</file>