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Fekete-kői kereszt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6.a osztály</a:t>
            </a:r>
            <a:endParaRPr lang="hu-HU" sz="3600" dirty="0"/>
          </a:p>
        </p:txBody>
      </p:sp>
      <p:pic>
        <p:nvPicPr>
          <p:cNvPr id="5" name="Vivaldi - Négy évszak - Ős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" y="106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24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"/>
    </mc:Choice>
    <mc:Fallback>
      <p:transition spd="slow" advTm="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3" objId="5"/>
        <p14:pauseEvt time="640" objId="5"/>
        <p14:seekEvt time="641" objId="5" seek="422"/>
        <p14:resumeEvt time="841" objId="5"/>
        <p14:pauseEvt time="1027" objId="5"/>
        <p14:seekEvt time="1027" objId="5" seek="422"/>
        <p14:resumeEvt time="122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70708" y="809897"/>
            <a:ext cx="57868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/>
              <a:t>A keresztet 1912-ben állíttatta Stefan </a:t>
            </a:r>
            <a:r>
              <a:rPr lang="hu-HU" sz="6000" dirty="0" err="1" smtClean="0"/>
              <a:t>Szalczinger</a:t>
            </a:r>
            <a:r>
              <a:rPr lang="hu-HU" sz="6000" dirty="0" smtClean="0"/>
              <a:t> és felesége </a:t>
            </a:r>
            <a:r>
              <a:rPr lang="hu-HU" sz="6000" dirty="0" err="1" smtClean="0"/>
              <a:t>Elizabeth</a:t>
            </a:r>
            <a:r>
              <a:rPr lang="hu-HU" sz="6000" dirty="0" smtClean="0"/>
              <a:t> </a:t>
            </a:r>
            <a:r>
              <a:rPr lang="hu-HU" sz="6000" dirty="0" err="1" smtClean="0"/>
              <a:t>Schalkhammer</a:t>
            </a:r>
            <a:r>
              <a:rPr lang="hu-HU" sz="6000" dirty="0" smtClean="0"/>
              <a:t>. </a:t>
            </a:r>
            <a:endParaRPr lang="hu-HU" sz="6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48" y="809897"/>
            <a:ext cx="3909059" cy="52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48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197">
        <p15:prstTrans prst="prestige"/>
      </p:transition>
    </mc:Choice>
    <mc:Fallback>
      <p:transition spd="slow" advTm="8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69" y="685124"/>
            <a:ext cx="4114798" cy="54863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27463" y="796834"/>
            <a:ext cx="50553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/>
              <a:t>A pusztító kolera járványt a család mind a 7 gyermeke túlélte és ennek emlékére került a Fekete-kőbe a kereszt.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687085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197">
        <p15:prstTrans prst="airplane"/>
      </p:transition>
    </mc:Choice>
    <mc:Fallback>
      <p:transition spd="slow" advTm="7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193" y="1419136"/>
            <a:ext cx="5211351" cy="390851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97280" y="1018903"/>
            <a:ext cx="48201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/>
              <a:t>Az emlékmű gondozója az unoka, Müller Jánosné Kati néni.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278338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71">
        <p14:prism isInverted="1"/>
      </p:transition>
    </mc:Choice>
    <mc:Fallback>
      <p:transition spd="slow" advTm="72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31" y="721783"/>
            <a:ext cx="4091396" cy="545519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97280" y="721783"/>
            <a:ext cx="50945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Az idők folyamán a kereszt többször  megsérült (traktorral feldöntötték), a korpuszt vandálok megrongálták és ellopták.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63283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486">
        <p14:gallery dir="l"/>
      </p:transition>
    </mc:Choice>
    <mc:Fallback>
      <p:transition spd="slow" advTm="8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1983" y="1353642"/>
            <a:ext cx="5499459" cy="412459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40526" y="907560"/>
            <a:ext cx="53427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2012-ben a kereszt teljes felújításra került. A talapzatot </a:t>
            </a:r>
            <a:r>
              <a:rPr lang="hu-HU" sz="4000" dirty="0" err="1" smtClean="0"/>
              <a:t>tardosi</a:t>
            </a:r>
            <a:r>
              <a:rPr lang="hu-HU" sz="4000" dirty="0" smtClean="0"/>
              <a:t> vörösmárványból Mészáros Ferenc készítette, a korpuszt egy budapesti kegytárgy üzletben vásárolták.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82607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250">
        <p14:prism isContent="1" isInverted="1"/>
      </p:transition>
    </mc:Choice>
    <mc:Fallback>
      <p:transition spd="slow" advTm="10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6" y="862148"/>
            <a:ext cx="6851470" cy="513860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2960" y="615293"/>
            <a:ext cx="3566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/>
              <a:t>A 6.a osztály élvezettel hallgatta Kati néni történetét.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314673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1">
        <p14:ferris dir="l"/>
      </p:transition>
    </mc:Choice>
    <mc:Fallback>
      <p:transition spd="slow" advTm="64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844187"/>
            <a:ext cx="6858000" cy="5143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44583" y="826225"/>
            <a:ext cx="37098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A csoport vegyes érzelmekkel nézte az előttük álló hosszú utat, mely visszavezetett az iskolához.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652993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507">
        <p15:prstTrans prst="crush"/>
      </p:transition>
    </mc:Choice>
    <mc:Fallback>
      <p:transition spd="slow" advTm="85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dia készült: 2017.06.11-én</a:t>
            </a:r>
            <a:endParaRPr lang="hu-HU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358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68">
        <p15:prstTrans prst="peelOff"/>
      </p:transition>
    </mc:Choice>
    <mc:Fallback>
      <p:transition spd="slow" advTm="10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</TotalTime>
  <Words>122</Words>
  <Application>Microsoft Office PowerPoint</Application>
  <PresentationFormat>Szélesvásznú</PresentationFormat>
  <Paragraphs>11</Paragraphs>
  <Slides>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Garamond</vt:lpstr>
      <vt:lpstr>Organikus</vt:lpstr>
      <vt:lpstr>A Fekete-kői kereszt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feketekői kereszt</dc:title>
  <dc:creator>Tanar</dc:creator>
  <cp:lastModifiedBy>Tanar</cp:lastModifiedBy>
  <cp:revision>8</cp:revision>
  <dcterms:created xsi:type="dcterms:W3CDTF">2017-06-12T08:44:34Z</dcterms:created>
  <dcterms:modified xsi:type="dcterms:W3CDTF">2017-06-12T10:03:32Z</dcterms:modified>
</cp:coreProperties>
</file>