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6" d="100"/>
          <a:sy n="66" d="100"/>
        </p:scale>
        <p:origin x="2958" y="3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70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1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4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5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9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29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1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13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33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01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25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16FD-8C4F-4007-808D-009CC3420C42}" type="datetimeFigureOut">
              <a:rPr lang="hu-HU" smtClean="0"/>
              <a:t>2017. 09. 20.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A905-F62E-4592-802A-A10DEFF112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3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Hartégen</a:t>
            </a:r>
            <a:r>
              <a:rPr lang="hu-HU" dirty="0" smtClean="0"/>
              <a:t> kereszt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Horváth Imréné, Marika néni</a:t>
            </a:r>
          </a:p>
          <a:p>
            <a:r>
              <a:rPr lang="hu-HU" dirty="0"/>
              <a:t>e</a:t>
            </a:r>
            <a:r>
              <a:rPr lang="hu-HU" dirty="0" smtClean="0"/>
              <a:t>lbeszélése nyomán</a:t>
            </a:r>
            <a:endParaRPr lang="hu-HU" dirty="0"/>
          </a:p>
        </p:txBody>
      </p:sp>
      <p:pic>
        <p:nvPicPr>
          <p:cNvPr id="1026" name="Picture 2" descr="C:\Users\Cecília\Desktop\kereszt\kersz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7383" y="-15005047"/>
            <a:ext cx="1080000" cy="6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ecília\Desktop\kereszt\kersz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3380" y="901532"/>
            <a:ext cx="35860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Második Világháború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3826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43608" y="422108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Marika néni apukáját nem vitték el katonának.</a:t>
            </a:r>
          </a:p>
          <a:p>
            <a:endParaRPr lang="hu-HU" dirty="0"/>
          </a:p>
          <a:p>
            <a:r>
              <a:rPr lang="hu-HU" dirty="0" smtClean="0"/>
              <a:t>Hálából keresztet állíttatott.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2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régi kereszt 1946-ból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074" name="Picture 2" descr="C:\Users\Cecília\Desktop\kereszt\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0992" y="3071352"/>
            <a:ext cx="4750774" cy="24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347864" y="234888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1945-ben megrendelték  egy régi fakereszt helyére a vörös márvány keresztet a Héregi </a:t>
            </a:r>
            <a:r>
              <a:rPr lang="hu-HU" smtClean="0"/>
              <a:t>út mellé.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Feliratot egy apáca javaslatára találták. </a:t>
            </a:r>
          </a:p>
          <a:p>
            <a:endParaRPr lang="hu-HU" dirty="0"/>
          </a:p>
          <a:p>
            <a:r>
              <a:rPr lang="hu-HU" dirty="0" smtClean="0"/>
              <a:t>Marika néni ekkor Esztergomba járt tanítóképző főiskolára.</a:t>
            </a:r>
          </a:p>
          <a:p>
            <a:endParaRPr lang="hu-HU" dirty="0"/>
          </a:p>
          <a:p>
            <a:r>
              <a:rPr lang="hu-HU" dirty="0" smtClean="0"/>
              <a:t>A család 4 fát ültetett köréje.</a:t>
            </a:r>
          </a:p>
          <a:p>
            <a:endParaRPr lang="hu-HU" dirty="0"/>
          </a:p>
          <a:p>
            <a:r>
              <a:rPr lang="hu-HU" dirty="0" smtClean="0"/>
              <a:t>A későbbiekben búzaszentelőt és körmenetet tartottak itt.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5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kereszt felirata</a:t>
            </a:r>
            <a:endParaRPr lang="hu-HU" dirty="0"/>
          </a:p>
        </p:txBody>
      </p:sp>
      <p:pic>
        <p:nvPicPr>
          <p:cNvPr id="4098" name="Picture 2" descr="C:\Users\Cecília\Desktop\kereszt\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446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75856" y="2348880"/>
            <a:ext cx="56166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 Mert úgy szerette Isten e világot.</a:t>
            </a:r>
          </a:p>
          <a:p>
            <a:r>
              <a:rPr lang="hu-HU" dirty="0" smtClean="0"/>
              <a:t>   Hogy  az ő egyszülött fiát adta </a:t>
            </a:r>
          </a:p>
          <a:p>
            <a:r>
              <a:rPr lang="hu-HU" dirty="0" smtClean="0"/>
              <a:t>   Hogy mindaz, aki őbenne hisz, el ne vesszen </a:t>
            </a:r>
          </a:p>
          <a:p>
            <a:r>
              <a:rPr lang="hu-HU" dirty="0" smtClean="0"/>
              <a:t>   Hanem örök élete legyen˝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sz="2400" dirty="0" smtClean="0"/>
              <a:t>„ </a:t>
            </a:r>
            <a:r>
              <a:rPr lang="hu-HU" dirty="0" smtClean="0"/>
              <a:t>Hálából a legjobb gondviselőnek, </a:t>
            </a:r>
          </a:p>
          <a:p>
            <a:r>
              <a:rPr lang="hu-HU" dirty="0" smtClean="0"/>
              <a:t>    ki az 1944-es borzalmak között védett bennünket.</a:t>
            </a:r>
          </a:p>
          <a:p>
            <a:endParaRPr lang="hu-HU" dirty="0"/>
          </a:p>
          <a:p>
            <a:r>
              <a:rPr lang="hu-HU" dirty="0" err="1" smtClean="0"/>
              <a:t>Hartégen</a:t>
            </a:r>
            <a:r>
              <a:rPr lang="hu-HU" dirty="0" smtClean="0"/>
              <a:t>  Ferenc és Erzsébet család</a:t>
            </a:r>
          </a:p>
          <a:p>
            <a:endParaRPr lang="hu-HU" dirty="0" smtClean="0"/>
          </a:p>
          <a:p>
            <a:r>
              <a:rPr lang="hu-HU" dirty="0" smtClean="0"/>
              <a:t>Az emlékművet 1946 május 16-án állították fel. </a:t>
            </a:r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999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kereszt felújítása </a:t>
            </a:r>
            <a:endParaRPr lang="hu-HU" dirty="0"/>
          </a:p>
        </p:txBody>
      </p:sp>
      <p:pic>
        <p:nvPicPr>
          <p:cNvPr id="5122" name="Picture 2" descr="C:\Users\Cecília\Desktop\kereszt\DSC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1944216" cy="34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/>
          <a:stretch/>
        </p:blipFill>
        <p:spPr bwMode="auto">
          <a:xfrm rot="10800000">
            <a:off x="2497589" y="1700808"/>
            <a:ext cx="397507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971600" y="532702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A Tarjáni  Önkormányzat 2014 március 23-ra felújíttatta a keresztet.</a:t>
            </a:r>
          </a:p>
          <a:p>
            <a:r>
              <a:rPr lang="hu-HU" dirty="0"/>
              <a:t> </a:t>
            </a:r>
            <a:r>
              <a:rPr lang="hu-HU" dirty="0" smtClean="0"/>
              <a:t>Magasabb alapra került, a betűket is újrafestették. </a:t>
            </a:r>
          </a:p>
        </p:txBody>
      </p:sp>
    </p:spTree>
    <p:extLst>
      <p:ext uri="{BB962C8B-B14F-4D97-AF65-F5344CB8AC3E}">
        <p14:creationId xmlns:p14="http://schemas.microsoft.com/office/powerpoint/2010/main" val="39096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Látogatás Marika néninél</a:t>
            </a:r>
            <a:endParaRPr lang="hu-HU" dirty="0"/>
          </a:p>
        </p:txBody>
      </p:sp>
      <p:pic>
        <p:nvPicPr>
          <p:cNvPr id="6146" name="Picture 2" descr="C:\Users\Cecília\Desktop\kereszt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096" y="1600200"/>
            <a:ext cx="80498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smtClean="0"/>
              <a:t>5.B osztály a </a:t>
            </a:r>
            <a:r>
              <a:rPr lang="hu-HU" dirty="0" err="1"/>
              <a:t>H</a:t>
            </a:r>
            <a:r>
              <a:rPr lang="hu-HU" dirty="0" err="1" smtClean="0"/>
              <a:t>artégen</a:t>
            </a:r>
            <a:r>
              <a:rPr lang="hu-HU" dirty="0" smtClean="0"/>
              <a:t> keresztnél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9"/>
          <a:stretch/>
        </p:blipFill>
        <p:spPr>
          <a:xfrm>
            <a:off x="2771800" y="1196752"/>
            <a:ext cx="4438916" cy="5539104"/>
          </a:xfrm>
        </p:spPr>
      </p:pic>
    </p:spTree>
    <p:extLst>
      <p:ext uri="{BB962C8B-B14F-4D97-AF65-F5344CB8AC3E}">
        <p14:creationId xmlns:p14="http://schemas.microsoft.com/office/powerpoint/2010/main" val="30801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168</Words>
  <Application>Microsoft Office PowerPoint</Application>
  <PresentationFormat>Diavetítés a képernyőre (4:3 oldalarány)</PresentationFormat>
  <Paragraphs>36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Office-téma</vt:lpstr>
      <vt:lpstr>A Hartégen kereszt</vt:lpstr>
      <vt:lpstr>A Második Világháború</vt:lpstr>
      <vt:lpstr>A régi kereszt 1946-ból </vt:lpstr>
      <vt:lpstr>A kereszt felirata</vt:lpstr>
      <vt:lpstr>A kereszt felújítása </vt:lpstr>
      <vt:lpstr>Látogatás Marika néninél</vt:lpstr>
      <vt:lpstr>5.B osztály a Hartégen keresztnél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Hartégen kereszt</dc:title>
  <dc:creator>Windows-felhasználó</dc:creator>
  <cp:lastModifiedBy>Tanári1</cp:lastModifiedBy>
  <cp:revision>9</cp:revision>
  <dcterms:created xsi:type="dcterms:W3CDTF">2017-06-12T07:58:52Z</dcterms:created>
  <dcterms:modified xsi:type="dcterms:W3CDTF">2017-09-20T08:20:06Z</dcterms:modified>
</cp:coreProperties>
</file>