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41110-E264-4330-BE89-FD68EE9E016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C117-352B-4652-9481-705CDA62EA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210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117-352B-4652-9481-705CDA62EA0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09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A3467B-ECE3-45E9-8104-897C401CC8D1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1682DB-711F-41BA-8DB1-83E3EF89D08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6076" y="1412776"/>
            <a:ext cx="6400800" cy="1295400"/>
          </a:xfrm>
        </p:spPr>
        <p:txBody>
          <a:bodyPr/>
          <a:lstStyle/>
          <a:p>
            <a:r>
              <a:rPr lang="hu-HU" dirty="0" err="1" smtClean="0"/>
              <a:t>Peskőalja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 descr="C:\Users\Cecília\Desktop\peskőalja\DSC_0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6097"/>
            <a:ext cx="5112568" cy="28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Légvédelmi terület</a:t>
            </a:r>
            <a:endParaRPr lang="hu-HU" dirty="0"/>
          </a:p>
        </p:txBody>
      </p:sp>
      <p:pic>
        <p:nvPicPr>
          <p:cNvPr id="2051" name="Picture 3" descr="C:\Users\Cecília\Desktop\peskőalja\DSC_06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23928" y="2204864"/>
            <a:ext cx="4438755" cy="25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15616" y="270892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második világháború idején tankok és ágyuk álltak itt   a falu felett. A tatabányai út melletti löszfalnál pedig lőgyakorlatokat végeztek.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483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mészégető</a:t>
            </a:r>
            <a:endParaRPr lang="hu-HU" dirty="0"/>
          </a:p>
        </p:txBody>
      </p:sp>
      <p:pic>
        <p:nvPicPr>
          <p:cNvPr id="3074" name="Picture 2" descr="C:\Users\Cecília\Desktop\peskőalja\DSC_0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88" y="2796352"/>
            <a:ext cx="3689331" cy="20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ecília\Desktop\peskőalja\DSC_0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0" y="1988840"/>
            <a:ext cx="40983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419872" y="472514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meszet gumival égették ,így szennyezve a gyümölcsös kerteket.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978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száraztó</a:t>
            </a:r>
            <a:endParaRPr lang="hu-HU" dirty="0"/>
          </a:p>
        </p:txBody>
      </p:sp>
      <p:pic>
        <p:nvPicPr>
          <p:cNvPr id="4098" name="Picture 2" descr="C:\Users\Cecília\Desktop\peskőalja\DSC_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2348880"/>
            <a:ext cx="35860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ecília\Desktop\peskőalja\DSC_0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51220" y="2420888"/>
            <a:ext cx="35860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43608" y="4869160"/>
            <a:ext cx="729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terület egy kiszáradt tó, jelenleg Pista bácsi tulajdonában áll.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563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peskőalja</a:t>
            </a:r>
            <a:endParaRPr lang="hu-HU" dirty="0"/>
          </a:p>
        </p:txBody>
      </p:sp>
      <p:pic>
        <p:nvPicPr>
          <p:cNvPr id="5122" name="Picture 2" descr="C:\Users\Cecília\Desktop\peskőalja\DSC_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2204864"/>
            <a:ext cx="3502651" cy="19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ecília\Desktop\peskőalja\DSC_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27784" y="4221088"/>
            <a:ext cx="3600400" cy="202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ecília\Desktop\peskőalja\DSC_0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44008" y="2292344"/>
            <a:ext cx="3384376" cy="19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7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cserkészkert</a:t>
            </a:r>
            <a:endParaRPr lang="hu-HU" dirty="0"/>
          </a:p>
        </p:txBody>
      </p:sp>
      <p:pic>
        <p:nvPicPr>
          <p:cNvPr id="6146" name="Picture 2" descr="C:\Users\Cecília\Desktop\peskőalja\DSC_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9592" y="2636912"/>
            <a:ext cx="5112568" cy="28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372200" y="285293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Régen gyümölcsös volt, ma a vadaknak különböző gabonaféléket vetnek erre a területre.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639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cserkészforrás</a:t>
            </a:r>
            <a:endParaRPr lang="hu-HU" dirty="0"/>
          </a:p>
        </p:txBody>
      </p:sp>
      <p:pic>
        <p:nvPicPr>
          <p:cNvPr id="7170" name="Picture 2" descr="C:\Users\Cecília\Desktop\peskőalja\DSC_0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075" y="2889381"/>
            <a:ext cx="3456384" cy="19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20072" y="307250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forrás vize elapadt a bányászat következtében. Most a felirat nem látható,de régen az volt ráírva, hogy „Jó szerencsét, Jó munkát!”</a:t>
            </a:r>
            <a:endParaRPr lang="hu-HU" dirty="0"/>
          </a:p>
        </p:txBody>
      </p:sp>
      <p:pic>
        <p:nvPicPr>
          <p:cNvPr id="7171" name="Picture 3" descr="C:\Users\Cecília\Desktop\peskőalja\DSC_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1969" y="3117997"/>
            <a:ext cx="3184925" cy="17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termések</a:t>
            </a:r>
            <a:endParaRPr lang="hu-HU" dirty="0"/>
          </a:p>
        </p:txBody>
      </p:sp>
      <p:pic>
        <p:nvPicPr>
          <p:cNvPr id="8195" name="Picture 3" descr="C:\Users\Cecília\Desktop\peskőalja\DSC_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37" y="2438400"/>
            <a:ext cx="5421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43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97</Words>
  <Application>Microsoft Office PowerPoint</Application>
  <PresentationFormat>Diavetítés a képernyőre (4:3 oldalarány)</PresentationFormat>
  <Paragraphs>14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Divat</vt:lpstr>
      <vt:lpstr>Peskőalja</vt:lpstr>
      <vt:lpstr>Légvédelmi terület</vt:lpstr>
      <vt:lpstr>A mészégető</vt:lpstr>
      <vt:lpstr>száraztó</vt:lpstr>
      <vt:lpstr>peskőalja</vt:lpstr>
      <vt:lpstr>cserkészkert</vt:lpstr>
      <vt:lpstr>A cserkészforrás</vt:lpstr>
      <vt:lpstr>termések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Peskőalja</dc:title>
  <dc:creator>Windows-felhasználó</dc:creator>
  <cp:lastModifiedBy>Tanári1</cp:lastModifiedBy>
  <cp:revision>6</cp:revision>
  <dcterms:created xsi:type="dcterms:W3CDTF">2017-09-05T07:06:37Z</dcterms:created>
  <dcterms:modified xsi:type="dcterms:W3CDTF">2017-09-20T08:18:58Z</dcterms:modified>
</cp:coreProperties>
</file>