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1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1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6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6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7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2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4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0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5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6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8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2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7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9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6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9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1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F068-0D5B-4865-9830-96ECD879E07E}" type="datetimeFigureOut">
              <a:rPr lang="hu-HU" smtClean="0"/>
              <a:pPr/>
              <a:t>2017. 06. 13.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BABE-271B-40E1-88B5-74F24ED8F0E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885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Szakrális emlékek Tarjánban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pusztaszőlői kereszt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7881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5852161" y="940525"/>
            <a:ext cx="5415396" cy="1058091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2017. június 12-én a projektnap keretében azt a feladatot kaptuk, hogy fedezzük fel a községünkben található szakrális emlékeket. Mi a Pusztaszőlőben található keresztet választottuk.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Reggel az iskolából  együtt indultunk el, hogy általunk választott emlék történetét megtudjuk. Felkerestük a Rákóczi utcában lakó </a:t>
            </a:r>
            <a:r>
              <a:rPr lang="hu-HU" dirty="0" err="1" smtClean="0"/>
              <a:t>Mári</a:t>
            </a:r>
            <a:r>
              <a:rPr lang="hu-HU" dirty="0" smtClean="0"/>
              <a:t> nénit. Mesélt a keresztről és családjáról, majd elindultunk a Pusztaszőlőbe.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A pálinkafőzőtől kb. 50 méterre, a kanyarban található kereszt volt a cél. Fényképeket készítettünk, majd az iskolába visszatérve ezt a PPT-t </a:t>
            </a:r>
            <a:r>
              <a:rPr lang="hu-HU" dirty="0" smtClean="0"/>
              <a:t>szerkesztettük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99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8334">
            <a:off x="6472607" y="1516532"/>
            <a:ext cx="5133533" cy="38501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3479">
            <a:off x="638230" y="1396146"/>
            <a:ext cx="4841967" cy="36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4080" y="522515"/>
            <a:ext cx="7889966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62165" y="1532965"/>
            <a:ext cx="4705391" cy="4029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874059"/>
            <a:ext cx="10353762" cy="49171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6000" dirty="0" smtClean="0"/>
              <a:t>Köszönjük a figyelmet!</a:t>
            </a:r>
          </a:p>
          <a:p>
            <a:pPr marL="0" indent="0">
              <a:buNone/>
            </a:pPr>
            <a:endParaRPr lang="hu-HU" sz="6000" dirty="0" smtClean="0"/>
          </a:p>
          <a:p>
            <a:pPr marL="0" indent="0">
              <a:buNone/>
            </a:pPr>
            <a:r>
              <a:rPr lang="hu-HU" sz="6000"/>
              <a:t>	</a:t>
            </a:r>
            <a:r>
              <a:rPr lang="hu-HU" sz="6000" smtClean="0"/>
              <a:t>	Készítette </a:t>
            </a:r>
            <a:r>
              <a:rPr lang="hu-HU" sz="6000" dirty="0" smtClean="0"/>
              <a:t>: 6.B osztály 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Tarján, 2017. június 12.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188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indulás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75" y="1935921"/>
            <a:ext cx="6350000" cy="4762500"/>
          </a:xfrm>
        </p:spPr>
      </p:pic>
    </p:spTree>
    <p:extLst>
      <p:ext uri="{BB962C8B-B14F-4D97-AF65-F5344CB8AC3E}">
        <p14:creationId xmlns:p14="http://schemas.microsoft.com/office/powerpoint/2010/main" val="17713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kereszt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737360"/>
            <a:ext cx="10353762" cy="4728754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kereszt történetét a Baumgartner család egyik leszármazottjától, </a:t>
            </a:r>
            <a:r>
              <a:rPr lang="hu-HU" sz="1800" dirty="0" err="1" smtClean="0"/>
              <a:t>Kölmer</a:t>
            </a:r>
            <a:r>
              <a:rPr lang="hu-HU" sz="1800" dirty="0" smtClean="0"/>
              <a:t> Mária nénitől hallhattuk</a:t>
            </a:r>
          </a:p>
          <a:p>
            <a:r>
              <a:rPr lang="hu-HU" sz="1800" dirty="0" smtClean="0"/>
              <a:t>1892-ben a baji születésű Baumgartner József feleségül vette  a tarjáni </a:t>
            </a:r>
            <a:r>
              <a:rPr lang="hu-HU" sz="1800" dirty="0" err="1" smtClean="0"/>
              <a:t>Izeli</a:t>
            </a:r>
            <a:r>
              <a:rPr lang="hu-HU" sz="1800" dirty="0" smtClean="0"/>
              <a:t> Katalint. Három gyermekük született.</a:t>
            </a:r>
          </a:p>
          <a:p>
            <a:r>
              <a:rPr lang="hu-HU" sz="1800" dirty="0" smtClean="0"/>
              <a:t>Az egyik fiú gyermeket elvitték katonának az első világháborúban. A fiúnak honvágya volt. Betegséget színlelt, krétaport evett, későbbiekben meghalt .</a:t>
            </a:r>
          </a:p>
          <a:p>
            <a:r>
              <a:rPr lang="hu-HU" sz="1800" dirty="0" smtClean="0"/>
              <a:t>Az apja az ő emlékére állíttatta a keresztet 1918-ban.  </a:t>
            </a:r>
            <a:r>
              <a:rPr lang="en-US" sz="1800" dirty="0" smtClean="0"/>
              <a:t>A</a:t>
            </a:r>
            <a:r>
              <a:rPr lang="hu-HU" sz="1800" dirty="0" smtClean="0"/>
              <a:t> család </a:t>
            </a:r>
            <a:r>
              <a:rPr lang="en-US" sz="1800" dirty="0" smtClean="0"/>
              <a:t>a </a:t>
            </a:r>
            <a:r>
              <a:rPr lang="en-US" sz="1800" dirty="0" err="1" smtClean="0"/>
              <a:t>fiú</a:t>
            </a:r>
            <a:r>
              <a:rPr lang="en-US" sz="1800" dirty="0" smtClean="0"/>
              <a:t> </a:t>
            </a:r>
            <a:r>
              <a:rPr lang="en-US" sz="1800" dirty="0" err="1" smtClean="0"/>
              <a:t>váratlan</a:t>
            </a:r>
            <a:r>
              <a:rPr lang="en-US" sz="1800" dirty="0" smtClean="0"/>
              <a:t> </a:t>
            </a:r>
            <a:r>
              <a:rPr lang="en-US" sz="1800" dirty="0" err="1" smtClean="0"/>
              <a:t>halálát</a:t>
            </a:r>
            <a:r>
              <a:rPr lang="en-US" sz="1800" dirty="0" smtClean="0"/>
              <a:t> </a:t>
            </a:r>
            <a:r>
              <a:rPr lang="en-US" sz="1800" dirty="0" err="1" smtClean="0"/>
              <a:t>követően</a:t>
            </a:r>
            <a:r>
              <a:rPr lang="en-US" sz="1800" dirty="0" smtClean="0"/>
              <a:t> a </a:t>
            </a:r>
            <a:r>
              <a:rPr lang="en-US" sz="1800" dirty="0" err="1" smtClean="0"/>
              <a:t>Jóistentől</a:t>
            </a:r>
            <a:r>
              <a:rPr lang="en-US" sz="1800" dirty="0" smtClean="0"/>
              <a:t> </a:t>
            </a:r>
            <a:r>
              <a:rPr lang="en-US" sz="1800" dirty="0" err="1" smtClean="0"/>
              <a:t>kérte</a:t>
            </a:r>
            <a:r>
              <a:rPr lang="en-US" sz="1800" dirty="0" smtClean="0"/>
              <a:t> </a:t>
            </a:r>
            <a:r>
              <a:rPr lang="en-US" sz="1800" dirty="0" err="1" smtClean="0"/>
              <a:t>József</a:t>
            </a:r>
            <a:r>
              <a:rPr lang="en-US" sz="1800" dirty="0" smtClean="0"/>
              <a:t> </a:t>
            </a:r>
            <a:r>
              <a:rPr lang="en-US" sz="1800" dirty="0" err="1" smtClean="0"/>
              <a:t>fiúk</a:t>
            </a:r>
            <a:r>
              <a:rPr lang="en-US" sz="1800" dirty="0" smtClean="0"/>
              <a:t> </a:t>
            </a:r>
            <a:r>
              <a:rPr lang="en-US" sz="1800" dirty="0" err="1" smtClean="0"/>
              <a:t>üdvözülését</a:t>
            </a:r>
            <a:r>
              <a:rPr lang="en-US" sz="1800" dirty="0" smtClean="0"/>
              <a:t>, a </a:t>
            </a:r>
            <a:r>
              <a:rPr lang="en-US" sz="1800" dirty="0" err="1" smtClean="0"/>
              <a:t>földi</a:t>
            </a:r>
            <a:r>
              <a:rPr lang="en-US" sz="1800" dirty="0" smtClean="0"/>
              <a:t> </a:t>
            </a:r>
            <a:r>
              <a:rPr lang="en-US" sz="1800" dirty="0" err="1" smtClean="0"/>
              <a:t>élet</a:t>
            </a:r>
            <a:r>
              <a:rPr lang="en-US" sz="1800" dirty="0" smtClean="0"/>
              <a:t> </a:t>
            </a:r>
            <a:r>
              <a:rPr lang="en-US" sz="1800" dirty="0" err="1" smtClean="0"/>
              <a:t>bűneitől</a:t>
            </a:r>
            <a:r>
              <a:rPr lang="en-US" sz="1800" dirty="0" smtClean="0"/>
              <a:t> </a:t>
            </a:r>
            <a:r>
              <a:rPr lang="en-US" sz="1800" dirty="0" err="1" smtClean="0"/>
              <a:t>való</a:t>
            </a:r>
            <a:r>
              <a:rPr lang="en-US" sz="1800" dirty="0" smtClean="0"/>
              <a:t> </a:t>
            </a:r>
            <a:r>
              <a:rPr lang="en-US" sz="1800" dirty="0" err="1" smtClean="0"/>
              <a:t>megtisztulást</a:t>
            </a:r>
            <a:r>
              <a:rPr lang="en-US" sz="1800" dirty="0" smtClean="0"/>
              <a:t> </a:t>
            </a:r>
            <a:r>
              <a:rPr lang="en-US" sz="1800" dirty="0" err="1" smtClean="0"/>
              <a:t>és</a:t>
            </a:r>
            <a:r>
              <a:rPr lang="en-US" sz="1800" dirty="0" smtClean="0"/>
              <a:t> </a:t>
            </a:r>
            <a:r>
              <a:rPr lang="en-US" sz="1800" dirty="0" err="1" smtClean="0"/>
              <a:t>az</a:t>
            </a:r>
            <a:r>
              <a:rPr lang="en-US" sz="1800" dirty="0" smtClean="0"/>
              <a:t> </a:t>
            </a:r>
            <a:r>
              <a:rPr lang="en-US" sz="1800" dirty="0" err="1" smtClean="0"/>
              <a:t>örök</a:t>
            </a:r>
            <a:r>
              <a:rPr lang="en-US" sz="1800" dirty="0" smtClean="0"/>
              <a:t> </a:t>
            </a:r>
            <a:r>
              <a:rPr lang="en-US" sz="1800" dirty="0" err="1" smtClean="0"/>
              <a:t>életet</a:t>
            </a:r>
            <a:r>
              <a:rPr lang="en-US" sz="1800" dirty="0" smtClean="0"/>
              <a:t>. </a:t>
            </a:r>
            <a:endParaRPr lang="hu-HU" sz="1800" dirty="0" smtClean="0"/>
          </a:p>
          <a:p>
            <a:r>
              <a:rPr lang="hu-HU" sz="1800" dirty="0" smtClean="0"/>
              <a:t>A kereszt felújítására 2016. júniusában került sor, melyet a   Német Nemzetiségi Önkormányzat  által megnyert pályázatból finanszíroztak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930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Mári</a:t>
            </a:r>
            <a:r>
              <a:rPr lang="hu-HU" dirty="0" smtClean="0"/>
              <a:t> néni a történtekről mesél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495" y="2224811"/>
            <a:ext cx="4819183" cy="3614387"/>
          </a:xfrm>
        </p:spPr>
      </p:pic>
    </p:spTree>
    <p:extLst>
      <p:ext uri="{BB962C8B-B14F-4D97-AF65-F5344CB8AC3E}">
        <p14:creationId xmlns:p14="http://schemas.microsoft.com/office/powerpoint/2010/main" val="13105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újságcikk a kereszt felújításáról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4199" y="1935921"/>
            <a:ext cx="6012952" cy="45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1108" y="417942"/>
            <a:ext cx="4023361" cy="58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Ellátogattunk a Pusztaszőlőbe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2477" y="2505471"/>
            <a:ext cx="4556395" cy="3417296"/>
          </a:xfrm>
        </p:spPr>
      </p:pic>
    </p:spTree>
    <p:extLst>
      <p:ext uri="{BB962C8B-B14F-4D97-AF65-F5344CB8AC3E}">
        <p14:creationId xmlns:p14="http://schemas.microsoft.com/office/powerpoint/2010/main" val="30426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77" y="403412"/>
            <a:ext cx="4540650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117</TotalTime>
  <Words>228</Words>
  <Application>Microsoft Office PowerPoint</Application>
  <PresentationFormat>Szélesvásznú</PresentationFormat>
  <Paragraphs>24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Szakrális emlékek Tarjánban</vt:lpstr>
      <vt:lpstr>Az indulás</vt:lpstr>
      <vt:lpstr>a kereszt története</vt:lpstr>
      <vt:lpstr>Mári néni a történtekről mesél</vt:lpstr>
      <vt:lpstr>Az újságcikk a kereszt felújításáról</vt:lpstr>
      <vt:lpstr>PowerPoint-bemutató</vt:lpstr>
      <vt:lpstr>Ellátogattunk a Pusztaszőlőbe</vt:lpstr>
      <vt:lpstr>PowerPoint-bemutató</vt:lpstr>
      <vt:lpstr>PowerPoint-bemutató</vt:lpstr>
      <vt:lpstr> </vt:lpstr>
      <vt:lpstr>PowerPoint-bemutató</vt:lpstr>
      <vt:lpstr>PowerPoint-bemutató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Szakrális emlékek Tarjánban</dc:title>
  <dc:creator>Tanar</dc:creator>
  <cp:lastModifiedBy>Tanar</cp:lastModifiedBy>
  <cp:revision>11</cp:revision>
  <dcterms:created xsi:type="dcterms:W3CDTF">2017-06-12T08:23:10Z</dcterms:created>
  <dcterms:modified xsi:type="dcterms:W3CDTF">2017-06-13T06:35:28Z</dcterms:modified>
</cp:coreProperties>
</file>