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3BC2-7494-4CA2-95D6-2FBD34181756}" type="datetimeFigureOut">
              <a:rPr lang="hu-HU" smtClean="0"/>
              <a:t>2015.01.06.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CDF9-D3A1-45DC-85E2-34B5EB0339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91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3BC2-7494-4CA2-95D6-2FBD34181756}" type="datetimeFigureOut">
              <a:rPr lang="hu-HU" smtClean="0"/>
              <a:t>2015.01.06.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CDF9-D3A1-45DC-85E2-34B5EB0339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02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3BC2-7494-4CA2-95D6-2FBD34181756}" type="datetimeFigureOut">
              <a:rPr lang="hu-HU" smtClean="0"/>
              <a:t>2015.01.06.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CDF9-D3A1-45DC-85E2-34B5EB0339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187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3BC2-7494-4CA2-95D6-2FBD34181756}" type="datetimeFigureOut">
              <a:rPr lang="hu-HU" smtClean="0"/>
              <a:t>2015.01.06.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CDF9-D3A1-45DC-85E2-34B5EB0339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49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3BC2-7494-4CA2-95D6-2FBD34181756}" type="datetimeFigureOut">
              <a:rPr lang="hu-HU" smtClean="0"/>
              <a:t>2015.01.06.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CDF9-D3A1-45DC-85E2-34B5EB0339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81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3BC2-7494-4CA2-95D6-2FBD34181756}" type="datetimeFigureOut">
              <a:rPr lang="hu-HU" smtClean="0"/>
              <a:t>2015.01.06.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CDF9-D3A1-45DC-85E2-34B5EB0339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588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3BC2-7494-4CA2-95D6-2FBD34181756}" type="datetimeFigureOut">
              <a:rPr lang="hu-HU" smtClean="0"/>
              <a:t>2015.01.06.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CDF9-D3A1-45DC-85E2-34B5EB0339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35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3BC2-7494-4CA2-95D6-2FBD34181756}" type="datetimeFigureOut">
              <a:rPr lang="hu-HU" smtClean="0"/>
              <a:t>2015.01.06.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CDF9-D3A1-45DC-85E2-34B5EB0339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880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3BC2-7494-4CA2-95D6-2FBD34181756}" type="datetimeFigureOut">
              <a:rPr lang="hu-HU" smtClean="0"/>
              <a:t>2015.01.06.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CDF9-D3A1-45DC-85E2-34B5EB0339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018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3BC2-7494-4CA2-95D6-2FBD34181756}" type="datetimeFigureOut">
              <a:rPr lang="hu-HU" smtClean="0"/>
              <a:t>2015.01.06.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CDF9-D3A1-45DC-85E2-34B5EB0339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829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3BC2-7494-4CA2-95D6-2FBD34181756}" type="datetimeFigureOut">
              <a:rPr lang="hu-HU" smtClean="0"/>
              <a:t>2015.01.06.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CDF9-D3A1-45DC-85E2-34B5EB0339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386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D3BC2-7494-4CA2-95D6-2FBD34181756}" type="datetimeFigureOut">
              <a:rPr lang="hu-HU" smtClean="0"/>
              <a:t>2015.01.06.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CDF9-D3A1-45DC-85E2-34B5EB0339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951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Vietnam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Küstenstaat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74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Vietnam</a:t>
            </a:r>
            <a:endParaRPr lang="hu-HU" dirty="0"/>
          </a:p>
        </p:txBody>
      </p:sp>
      <p:sp>
        <p:nvSpPr>
          <p:cNvPr id="3" name="AutoShape 2" descr="data:image/jpeg;base64,/9j/4AAQSkZJRgABAQAAAQABAAD/2wCEAAkGBhQSERUUExQVFRQWFRcWGBcYFxgWGBgVFxgYGBobGBgYGycgFxkmGRYXIC8gIycpLC0sFx8xNTAqNScrLCkBCQoKDgwOGg8PGiwiHiUsLC4sLSkrMC8vMiosNCksLCwpKiwqLCwpLywsLSosLC0yLCwsLCwsLCwsLCwpLCwtKf/AABEIAL0BCwMBIgACEQEDEQH/xAAcAAACAgMBAQAAAAAAAAAAAAAABAUGAQIDBwj/xABAEAACAQIEAwQGBwcEAwEBAAABAhEAAwQSITEFIkEGE1FhMlNxgZLRFRYjM4KRsgcUNEJSc6FiseHwcsHxJEP/xAAaAQACAwEBAAAAAAAAAAAAAAAAAwECBQQG/8QALxEAAQMCBAMHBAMBAAAAAAAAAQACEQMhBBIxUUFx8BNhgZGh0eEFIrHBFDLxI//aAAwDAQACEQMRAD8AvPB8DbZZNtSctvUqDvbUnpvMz11qR+jbXqrfwL8q04TaC2bcdUUn2lRTleeqPJcYK02tEJb6Nteqt/Avyo+jbXq7fwL8qZpJpukgSqAkEg6t0geAmaqC48VJAHBIW8JbJtt3aANecRlXbu3AB96ipP6Nteqt/AvyrXHYSbRVAAwEp0hxqpEba11w2KDgxIIMFSIZTvBHsPsPSaY9xcMw4dBKaA1xB43Wn0ba9Vb+BflR9G2vVW/gX5UzRSszt07KNkt9G2vVW/gX5UfRtr1Vv4F+VM0UZnboyjZLfRtr1Vv4F+VH0ba9Vb+BflTNFGZ26Mo2S30ba9Vb+BflR9G2vVW/gX5UzRRmdujKNkt9G2vVW/gX5UfRtr1Vv4F+VM0UZnboyjZLfRtr1Vv4F+VH0ba9Vb+BflTNFGZ26Mo2S30ba9Vb+BflR9G2vVW/gX5UzRRmdujKNkt9G2vVW/gX5UfRtr1Vv4F+VM0UZnboyjZLfRtr1Vv4F+VH0ba9Vb+BflTNFGZ26Mo2S30ba9Vb+BflR9G2vVW/gX5UzWty4FEkgDzMUZnbqIAVa7S90Lb2+6yOcpVhbEHmGuZRoBsQYPgNRLXA+AJbQhkVmmCTDiV0kTOWd4n8thEX8RicdraDWrQIy6gAsDMsZkwR0BgxpImrZhbRVFVmLkAAsd2I6mvVYeiaNENdqbkTOy84+qK1YvboBAMRv1K0+jrXq7fwL8qPo616u38C/KtcRj4OVVZ30EKDAmPSeIXQz4x0rbCY0XMwAIZSAysIKkiRPQ6dQSKvaY4q8o+jrXq7fwL8qPo616q38C/KmKwqwIGw091TCJK4fR1r1dv4F+VVPjgy33C8oGWANB6IOw86ulUztF/EP+H9C1R+iZTN1beG/c2/7afpFM0tw37m3/bT9IpmvKO1K3W6BaXBIMaGDrSeDxaKgGgOsgc3WJ0HXeaeInQ1rashRCgAeVSCIgoIMrSxi1ecpmN9/wD3Wt/BKxzHMDESrMhI3glSJGp9knxril4W7jqxABhxJgSZzb+etbY+/wAqhWjvGCZgdgZJIPiQIHmwq4aQ77bJbyMv3XWeF3c1oGcwlgG/qUMwUz1lQDPXem60tWwqhQIAAAHgBoK3pbyC4kK7AWtAKKKKKqrIorV7gUEkwBuaVw/FbbsVVtfyn2VIBKE5RRRUIRRUTjuMuLxs2LJvOqq9ybi2lRXLBRmIOZzkYhY2GpEieGE7UW7iXYuWRetG9mttcy5Vt3ntKz7lQQqkmNMw8RVshiVXMFO0UkON2Dca2L1vvEDMy51zKqGGLCdADvO1dMBxG3fTPadbiSRmUgiRuNOvlUQVMhM0UUVClFFcbeLRmKh1LDUgMCQNtQK7VJBGqgEHRFFFRvFeJOhFu2ha46nKYJRSCBL+C67/ADq9Kk6q4MbqqVaraTS52ibxuJCIzZkWBoXMLPSTVdwnDcRiVBxLjuiQ3dhQDowI3HKCBvMwxka03guBu1xb+JYO4UQgAyKw8PHxHgTU3XosLhW4cXgu3jTl7rDr1nYg3kN2nXn7LW3aCgBQFA2AAAHsA2rjjMTkAiC7EKgPVj4+QEsfIGjGF+UWyASwmVzDKASeojpr/wBHOwc2Iudcioo8Bmlm955JPsp1ep2VMv62UU253hmnUrvhsOLaQSTuzMYkk6kmNPkAKX4UnKzxHeO1zaDlb0c3nlg+Ux0rpxVj3TAek8Wx7XIX/AJPupgADQbdPZWf9OBcHVXak/JXXjIBawaALGubpljznNP5RFR9/FXyzJbtgQQBcLqQBAJJQazrIB36xUlRWsDC4HNniuGJwa3FZHllcQQT08o22n21UONWgl5lWYAUCSWPor1aSau1UztD/EP+H9C0t5tCdTAzSrbw37m3/bT9IpmluG/c2/7afpFM15N2pW83QIoooqqlL414Q+J0Xb0joN/Oj91U28kcpWN53867OgIggEeB1pS7hcjB7ajwYDSQY1HSRFMaeEwVRw3W3D8STmR/vLZCt/q00ceTDXyMjpWbmNhiAjNG5EaHeNT4f7ioziuOIYFAVuqvo6MWQnUECYQQTnMRGkyQZBLoN7lI5kJYT1ERp4wTTX04++NeHXDby4JVN+rJ049cd/NRSdpGDmRyzoOo99LWe1bFtGVgcxA02By6RrAbSnuPcPUfaTHQjxP/AMFeaqroAWLFWV1Gj2+7DYgbtb5z/g+4k0u/CPL0WixtNw0Pff168ldr/F7jrlLaaz5+2kVvDNlB5gA0dYJIB/MH8qqy3b2QOWvSUUNq+i9xh2chejybpkCZkeVSPDsWVzM7MLSoSGfNGXv7oQktqT3eTU6kRNLe10TPkuymWD7Q2ArLg8Q5YLnIk7yd6uIqiaipGx2nNpftOYdCSZ9nnU0yakN1K5sXRDP+ggN48E9ibN+zibl21aF9LyWwyi4ttkuW8wB59GQqw2MgrsZ0icd2ZvNayqgzRxH+ZRriMQLlvWeqgE+ECakG4liMVbHcIbQLQbjMARBE5Vgk6ePnXdMfiUVke33lzKSroD3ZMmA0xl6da0/4OIa0OgTtN9p2/awP5tEui8bxbl1ZR+L4JiAC1lVF394x91SSv/8AZLotEzvJNvQzECRAqR7MYG5bF83A47y/nXvLi3LmXubKS7Jy5syNoNBpTGE40DaZ7qm13bZXnmAMxoy+kJ/LWdqz9NhhNq3dujXmVYWQY9JyARM6idq5uwruJZl0t+9dE8V6LQHZvfy1UlSvEb2W2xidIAzZCSegadG8POoy5bxdxyZW1biAmjk6gHNB8MxlWHTrS2H7PXX5MTczW1UBcjnUjl5gw3yzqNebfQR2UvpjpDnuA7uvfxXLV+oSC1jTz69vBJYLiq4XO6lrtm5dOukyURwQdyeYqZ8BsZp/BXsZiCtzMtm0wBCgBmKnc8yk5vA6DUGOhlbPCLSgKqwoGiycszOaP6tubfQUzatBVCqIUAADwA0Faxo0ScxbLtz7aSs5hqgZc0N2FvXWFGWuBMHYtibzA7DNBGhBHgZ01ABEaU7heHpb1UakQSSzE6zqWJ660zRVoHAK4aAiiiipVkUjiT3Vw3QsqyxcyjmASSG/1AAkEb7RO1PVh1BBB2Ig+w1R7GvaWu0KAS0hzdQk7QN188iEZltjcSOVnOup9JR4CT1p2l7eAQW+7iUgggkmZJJkkzuaYopsFNoa3gguLiXO1KKKKKuhFUztD/EP+H9C1c6pnaH+If8AD+haW/RMp6q28N+5t/20/SKZpbhv3Nv+2n6RTNeUdqVut0CKKKVfFnNCoWA9IyBB8BO9QATogmEyTUdxHjSW0kMhJKgSeUZiBJI6ASY3gGu5tu5GbkUT6LHMTpEwI018d67JhlACwIBnXXUGZ16zTG5WkF1+5UdmcCG2S3DMGVVmZxcNxi5YCAVI5QNTygba9aVwPEV7k3jbMrdvWgLVtnYi3fuWlhUBJkICem+wrlhTctKwWFXMzZTbdso8JzABR0yzULiuD4xkWzmsC29+7dAW5eQur3Lt4rdYICqjvF0X0ikHQkjodTzOMu/VuXJc7X5GgZf9581OX+0eGcImZmF1bbBhbcqovHLaLtli2WYQA0GRSHD+GLeJNt2NsMQWKOgMSJQsIuLIIzKSKXwfY6/btLZz2jbdMMt5ucMpw7yTbXLDZ1AGpGUyebapjgnDXsG+75FV3zratszIp1LsM4GUuSCVAygiZJJNJcGAWuuplSo02sozi/DxablJI8xt79jVR7V9m/3xUVSEYNq+phIOmUEZ5aN9oPvvmP46joRl16TGnn7fnVfuPAJ8NaUZa9pZ/b9rSpEvpOFb+u5264pDhPCmt2LdhRFxoWQxINzqxY6wYJ9mkdKsGG7FtmRrt0OFeSNdVjTfYzuNo/zL8J4ItqHbnuQObQhZGoSBoN9dzUmRP/Yr02EonDtvBcSSTz2K8rjqwxT5EhoAAE7bgWWtq3lAEkx1YySfEnqaBb5s0naInTedvHz/AOK3qOv4q5cYLh8uUZg11hmUEDQKARmM7nYRHiKe54aMzjAXMATAAkqE4hbLYd7U82Hcl0zZO8tsSQS0jdSTudasuBsBLaKJhVAEgAwB1AEA0jd4CXbM105hBDC3aDAiN2ySdh4VvwwsHdM73FUQWeNLmhIDD0tG1H8uWOsUihXpPJZTM3J031vz9tlLqNRhDniLRrtpbl72upKiiiulCKKKKEIrjii+X7MKWkaMSBHXbrXaihQboooooUoooooQikcBiM1y8MysQ49GTlWIAYkRn0MgeNN3byqJYhR4kgD8zWEYZmA0IgtywCWGhmNTA6e+pGiodQulFFFQroqmdof4h/w/oWrnVM7Q/wAQ/wCH9C0t+iZT1Vt4b9zb/tp+kUzS3Dfubf8AbT9IpmvKO1K3W6BaXboUSxAHia4YAypPi7Hy3gR5QBXe7aDAqdQdDXHAPy5SeZZU+MA6f4ipEZSo4pmiiiqKy44twEadoOnjPT37UpB7ywp1IRyfEGFGY/mV/F7a7cRPKF05jEnSI5p9wFIYXD3XLQe7VmYm5vcuDNK5Z9BQkDUHrAG9dNJoyyTGvrbr2uueqTIAE/F1NVzuBWBBgjqPnSBOJ9Ad2dNLxkeI1t/1bHeN9tq2TgNkKBkBI3bZyTqSWWCSTrVMjW/2d5X9o/Ktnc7+rfO3v7KIxvC5Ym0IUCTnOWPACfLXWDHtFRdxQrDOMyhlLAEaqDrrrI6+YBHWphreVu7eM4kgkL9qJEEaGXMkmQYI2Eg1jG4LOneKpBgE6EZpGrBSNB7zv0rodTFNzajRoQef+qaGKdVa6hVJggjlPsrCpECIjpG0dIjpWaqfAcc6XktSe7YHQ7AgEgIeh/07f+7ZW/SqCqwPboVjVaTqTzTdqFwx1vNauL4o48N1I36Vnh1xWtIVjLlWIjw208Nq7Urf4YjSdUY7sjFGnxOXRj7QaRisN27QJiFNGqaTi6JRxHHZFZVBa6UYqiiToNCY9ETGprfA2MltF10UTO87knzJJPvrGFwKW/RGp3YwWaTPM251NMVbD4dtBsC5OpUVarqrsx8kUUUV0paKKKKEIooooQiiiihCK1uXAoLMQABJJ0AFbUjxVpCW/W3Ap/8AAS7/AJhY/FUEgCTwUckpjMVbvlFlWQkhluB0VpIjKxSC4iQAROan0vlbhW4yDOT3SiQxVVGaZ3MmYHTxpu4gYEMAQdCDqD7QaiPolEuWFE6SZJJJ7sCIn0eYhiFAmPdXDh8e2schEHh+U+thHUhnBn07utlLUUUV3pKKpnaH+If8P6Fq51TO0P8AEP8Ah/QtLfomU9VbeG/c2/7afpFdGxADhP5iCwEHZYB12/mH51W+D9o30tMg0tAqRILtChVUHfUwT/pJMDaVXhWchr5FxhsoXKiyIMCSTPmY8hWMz6dUc857DqPnRdhxzco7O56n41XDAXitzNmJtXrlwCdRmHolTPKGh9NZhYiak8TaPproyg+wjqD/AN0rTH4IXbTWzswj2HoR7DB91acEQDD21GmVQp0A5l0bbrmBq+PotpgVG8vlVwdRxJpnn8JqzdzKG8QD+ddKjcHhSUcyyq4IXKdUHNqpjQ66VWcI19O4ZLl3EXGx2KtBbt6Ey2hjEWWCGBCKToZKjSs00xJgrRzQrtcthhBAI8DrW1Vq12yDPhRlQDErbOXvR3yNcDETaCaoGXLmzCZMDQ0hw/tEUtvdGWGtYMot/EMoGewWjvCrF3MeEsZJ60dm5RnCulFVmx2xLuhWx9ixwwa4bgDKcUitbhMpzQXUNzCJBE6gY4Jxi5iMVbdk7u3cwZu2x3mfMj3beUsMoC3Mp1GsZ9GOtR2bhqpzjgpjjKAooPW7aHs5xt7pHvpe/bNts3JIzEMRBaZ0MEkgD2KND0gSOLwouKVafEEGCCNQQehB1qM712dbN1gj5VIYEEXCDMqCBDgpMagT10p9F0tjgJnl1quWs37p4mI5pHjGBTKLiaa8wB2bfQ9PH8iK78G40WYJdbm1CkgDPtGs6OIbSNZ8jUwMEuUqRObViTqTpqT7hVa45w1EaAZB1ykf9mr0MSaLiW3HEfvn+ea6XUBiGBj7O4H9Hu/HJWqiqpwXi1y2622JuWzCqSJcMSABOkj2+EeAq116CnUbUaHsMhYlSm+k4sqCCOrbooorDOBE9SB7zV0tYuMQCQJIBIG0mNp6TWQ35wDHt/8Ah/KuFnDEHVoALGF0Vg39SmdvIiTJ6xXW0xI5gAZOgObToZgb+FSoBW9FFFQrIooooQiiiihCKTxxBeyvXvMw22RWn/cbeNNXJgxvBj29KguApdcWnL50lmzseeGUhkI1mLgBBmIHspOIcGUnEmLEeMFSwF1RrQOI/IViqP44k2WMkOuqEEg94eVQIImS0R505fuhVZjsoJMbwBOlR1tLt24jtkW0ozqqnOWZlIBYwBAUzpOp30rCwVB9SoHCwBuVq4uq1rCw3J6nwUiPOJ6xtPl5VmiivRrJRVM7Q/xD/h/QtXOqZ2h/iH/D+haW/RMp6q18O+5t/wBtP0imKX4d9zb/ALafpFMVcJZRUXgnyK1tSARfdfHKHZnBInrOk/8AFSlQ0quKZXib4yjafs9VkjaVYxPq561zYunnonuv5fElMovyVWne3n8wpixayqF3gRSVjgiIbZBb7O/eviSNXvd7mB09Ed+0ddBqdZYsXSCEfeNG6MB/s3lTNeaMgrcEFQGG7HW7bWyt29lQ2WySmVnsrkRm5Mx5dIBA0BidaLfY62gTJdvI1sW1VgUzZbdlrEaoRqjGTEzqIqfoqe0dujI1Q2F7LWraBAzwGwzCSD/Ci2E/l2ItrPjJiKzwjsymHcMty6+W13KK5UqlrMGVFhQTEQCSTG5MCJLEXssACWJgD/cnyA1rTurn9a+zJp+qf81MuIuVEDgEzUZxZXz2iuuUs2TbMQumvQgEx0mJ8QwiOwBF0EeKqNffJ0pPGd7kcspYi24XJESV8zJMjwq9EQ7Uf7ZUq3YetLqUs3QyhhswBHsIkVGdpHtJZL3YUCAGJCgE7SSdqzwxu9QMtzQaJkACxAgx1EEaH/mo3tZw0XbWW8BcRjquoQRqIE79Z8qMoa+50V6ZL4jUwq8OJ2X5RdtknQAXFJJ6RBmfZVj4L2itZSL2KtBkZkKvctq2kEFpIOaDHh75rxfszw9MPxRrF1Q0FhbY9GEPbYeZUfmasnDOz2HxnG2V7am3at5rg6XLxlgG18DJA37szWhggaNXs2mQRPyox8V6IqvADmmPhepYntRhreIt4Z7yC9cAKJrrm9HUCAT0BInpUpXj3HuKWfpzDi7gHS6t6zbR2vQjoLmS1dFsW9QIkc0coB2q39tf2iDBXbeHtWu/xNzLCZsiqGMLmbxJ6aaakjSdcO3WGW7K5VguJiRJ2HjVF7OftJe5jRgsZYWxeaMjW7guW2JGYCQTuNiCddNKpvFe0eNucdszhl76xmW1h+8WCGts0m7tmKtm6bAUZggMK9toqmdpu3WIwOFtXruBJZwe8AujJZbNCqzhWzZhrPuqv4j9rmL/AHdcUvD4w8hWuPcMFiSISADlkEZoIn8qnMEBpK9ToqrY7t/at8MXiGRirhctuQDnYlcpaIABVuaOm2sVWsR+1bF4dcPexWCRcNiBmRkuy+SFMwZ1ysDBCzPSjMFAaSvS7xaOSC2npSBvrqNtK3qm9vP2gPw7IVwrXbbgRdz5EDnNyegTmyrm6aHyNQGO/a1i7Vu1iH4dkwtwqFdrnM5K5uWBoCASCVIIG9BcEBhN16jUdgMXbtm7bZ1GR2fmIBCXIeTPTNcIn2V5/wAV/azi7KW8QeH5MLdP2bPc53BGYej6JKiRII9tXDH4m1iMMt+2wDm0Li6rnyOgfK48MpDeRAI2pVWi3ENyFSKjqB7QKW4m2awxQ5hEnKfSQGWUEeKgilrPaKybxsk5WHokwFYRMqQdBl11jSu3DlRbbN3isrEszCFQGACFj0QABvr1O9VmxxRB9mLVppKr3hWbeW1IFxushRMSBvqNa5/pwaO0ZwB1iOtNFOOe6WPsCRpr1Mq6UVX/AKXeywe9cFy06yhtJK+kAeuYHmXckHyNOr2ksESrM0EAwjSsz6UjTRWPurvAzDM24SO0AMOsdipOqZ2h/iH/AA/oWrkrAgEGQRII1BB8KpvaH+If8P6Fpb9E+nqrXw77m3/bT9Ipil+Hfc2/7afpFMVcKhRUVx7DKRbfUXA4Fsj1jaLm6lZgR51K1VuM466Q3dqCpPfLckSBbiIHSe7JBPpCfA0ym3MUis4NbdToxIuJZcaZmQ9NJBJB90j21vj77A21Uhc7FS0ZiOUsIXzg6nbwPRDs+e9wonRi1w6GYfvGOmpjWmf3jNcsHqVuSPDlEmOmoy/irztOi3+T2ZEgEjylbLqpOGD5uQPWFqtx0vIhuF84diCFEBRHLGo1K+PWlOO4db2Kw1i7rZZL9wpJC3LlvuQqsB6QC3LjZTocoP8ALUjieHB3V8zqVBXlMSG3Go01A1GukUhxTs73yQ7m4wbMouAZQRMR3eUo0GO8Uht+hIrtr4HO8OZAEet+5c1LFFjS1wJv6W3KiG4k2HxAt29bal7BU2jltFbFy+gW6X1OVE5QvotqQRW2C7QYzMhuNYK//hdgttwSuNfu8gY3DBQgtmg5piFrfguEwl24jLayvkMqTcIVlQ2eUmAzd3Kk7kDfSrEOD2R/INBZG52w7ZrXX+VtR/mazK47N2V4v3rvpOFVuZhkKncM45fw+HtAG0wupc7oZWHduMVasA3Dn+0X/wDQGMBYKR1mpE8YxJuthg9rvLbXi102zldLdrD3FXIH5GP70oYgmBbJA10l7XZXCqHAsrFxSjAliCpOYgAnlluY5YkgE6gGl8VwPDBUtdwbnM9wDOS0kAOzu9wM+YMFIYnMIBBAqgc1xsN+vBXILRJKrPZ/jbJgVWzCXAlgLFk3XuZcHbd8/Ooygkc5MBcqjUirZi8WLuDW4wjvLdtwN4LqG0PvNL4bs1h+5VbtoLB2LkHKq90oJVtR3IVSskECDO9Y4jxG0LXc2xyqqqsbALAAE67CKmqWl5I31+eKth2uOUdw67l5H+0jBm1dsYtNCCFJ/wBSHOhPuzD8Iqy/s3whXur9zR8Rde658rgYIPYdPjipplB3E1ixYL4iwgMDPmPsSDTcBWc+pTpjhN+6DZdP1Og1lKpVN5i3fIAPn+1SP2g9o7DccsXQ8phmspdMHla1fdrgAIloB6b9Jrr+0zhwTiNnH3LZv4K8LDMQDBUKoKE6FSUAYTEz5Gvajh1P8q/kK3KiIjTaOkeyt/KvOZ4Xl/AL/C7uNsLw7A96VbO9+bttbAHotzk5mnp16E9IXtLxFMH2lGIv5ltDI0hSZU4fu5A6jNI08DXtFq0qiFAUeAAA/IUXLKtGZQY2kAx7J2oyozLy/wDaT2ys4jhA5blp8Q4Nq3cQqzJauAl5GmUiCNeukxNV/G9orB7NWbAf7XvcmWD6SXTdbWIjJcQ7/wA0eMe4vbB3APtE/wC9a/u6/wBK/kKC0lAcAvHF7TsvZu2uGhmtv3N8lM3dKzXLgMMCpnkGbWM3QxFN7QYizdwth7dzFXr4B/eXulmtozAZUQnQaho8QB7B9LraAEAAA7wBrWow6hcoVcv9MDL+W1QWSpD4XkH7VO12GxPDsMtlyzNcW4AVZeS2ty2xMiPT0qO7ZdobF3gfD7SPNwFJEER3Nprb6kRozL7Zr3E2VMSq6aDQaDwHgKx+7r/Sv5CpLSoDgF4f227Q2LvBeHWkebgySIIjubTWn1Ij0yB51fOyTpisBhbuGKs9m1bw97l5my20D2+aFbeRMg6airp+7r/Sv5CobhfaBL1wW1VkOZmGWACEn042mDpvoNI1q7GuEkJNV7CA13HRcV4aLf25drlpytxl5l10IYKGhoMch92wB2u4d7t+5FwCEfLBSXDQFBgZinjJIkiCDtniF42lazlYW2dct3+W2rGSJ3lcrEb7joK3urdfFN3JCC3aUaqMjlpYKxGoHMTA1ET1qtBtSHCre5g7i0TCXVySMndI77zE+aTS6tprfeIRcBDlGRSGEhDcQpMXQAjMBpyk760vcuWxiVtkMxJAt4hHGci4IM5gQwGY6iIjxqV4tiX/AHZWuAJc71B6JbKe8gFQDOaBIyn2Gq+EfmYG2HNwkOcq5gJiDE94txgIOuqTIE05tNpfm3ERwPV7cUio8gZR3Hv60vwV5tWgqhRoFAAHgAIH+Kp/aH+If8P6FqdsJcuW1a3iQ2Xb7MDMwG12TM6iQMtVfifEO8usxBVtAy7wygKwkbjMDrXJ2rKkhpuNdf2tJgLSJESLafpXbh33Nv8Atp+kUxS/Dvubf9tP0imKcEsrW4mYEGdRGhIPuI1B9lQPHuFO5tqgItnKjEEmNWKysTEkDNm2dhVgqB4rZz3iJykAFS1w5WzW7ogWycuhUeB3PSm0zdIrAFqOzNsWbDkSRngCZ5oUQumksSI/5pzgqSGukyXJA8Mqs0R5ElmnwYVH4Irbw6m1rqtq2YkB7mXMxAiSGLdekaVPYewEVUGygATqdPHzrPoNzValWNT1+l1uOWmymOAnr1XSiiiuxLUHxXhbJbvPaZgwIuoqj0bgnPHiGB1ERpUthcarQJAfIrlJBIDD/InrW2IjKQQWBEEDcg6HqOhquXcNdwqC4sXFUlpObOAxAlw2p+zCroVCxJBiubFYb+S0bjT0U0a38d0gWOvrwVmvqSrBTDEEA+BI0P51FcFymyzLbVLgGUleYscofViJYy2oPWa5XO05QLntZc4lTm5GBCkQSAZ5hIgdarC32tnLqUJJWOhJLERWMKLqbXU32dYgbxrxg8ucLXbFZzarP63BOxOneOfKVI4rGXH0ckwTvuKWqv8AbKycXZyLdKOrBjIYAgAiG69QR5gVYOC8IvsiIy6hQDcdl1AEZoBlj4x1nUa0s4CvUbnA4xBsfVaTPqWGpO7MkaTLbidrcVgtH/fGpjs9wpu8751KwsWwRBObdt5GmkEDc09guEWrEM7KXLAK7wsMRAVATudY661IWcSGiCpDDMkMDnSFOYeXMNp3GutamDwIoHOTLvQLJx31E4kZAIb6mNOXL1XWiubYlAAS6gESDmEEaagzqNR+YrZrgBAJALEgAnUkAkgeOgJ91aSy1tRXO9iUSM7KszGZgswJMSdYGvsrpQhFam4PEa+dZIrlZuBxoCADpqADHUZTqtChdqK5X1JKRMZpJBA0AO46gmBHnPSsPmGqrJbeWIAhTBgzpIA0HWaFErtRWimdxqI6GJj+Uka7xPt86xcvASJUNlLanYeJ/wBM9aFMqM492jTDACMzkEhZjTUST7dIGu56Vx4HwgWrjXGSHdSxZTKKSZZVA2X0d5JjTQSYjidg4q8WCsCUy2ljMtwBvTfSEtkzqTrGm2tmwSXWQd8EXlZWVebeIMnQaTpBH+1OkBsDxXK2X1JOg0WLd23iFZHWYPMpzDSeUyQJBEH3xS37gTfYqxtt3SNIJgtOUZre0AIRlkjXSDrXfA8HFpnYEy2xgBVGuiqNNPPf861upfFy6UC+guVm1zFVPKoBGUZidT4nfpz18xYRSN+Hon04kGqOceMJHHPeW/aDNaYlpWFc5AFOZgknUbBiT6XSuHEruHLXURIvAXRIEITkIYvqAd4nxI13rOBweVb13EW81wEAg5ZZ2OZTy8qk94iiNo31pVcWls25uIrC21tWYFlHLAJgfzNcdv8Axyk+NWoVCTkNyLSNCdeGyTWbAzaA3g6gaceK34dbfD3UvXJt23UI0ZQhaGyEhR6OQCWIEH31EY+6FuuFIZc7EEGRBJI1jpMe6pezeTDoAHVwrW3QLzC4zC6Gga5eXlGp1RfGkeOY1WxFyAdGy7DdQFO3mKU9hzF7tdNIFrj87p+HcAA0c99de7hsrpw77m3/AG0/SKYpfh33Nv8Atp+kUxTArlFQvG0JzPDfYj7Mf1XmEKwmM0ZgN9ydJEGaqL4tZDJaDgqDeRmhtFKqzat4csSPGrB2WXbJb25hCwMKMPh7AMAW2t5o8W5CfieaF4lnvqtoAgMVuMMrcgSVMjYZ2IG+oapO3cS4sgq6nqIYH/0aTx1wWnRyCECtbJAkLmKFSQNl5Tr0rIwOL+7s3i5Jv3nu5rvxWGhoew2AHp37QnqKKK1lyLV0nqRqDoY2Mx7PEVo7qxa2dTl5hr6LSNT5611ooUKM4xby2XIgBUyqB4EKsNPTNB03Ag9ZqhtgLB28/wDulW3tDbZsO6opZiVAA/8ANTr5aa0twbgeQ57oUvplX0gniZ2zHTUbR7a4cXh6lcsAMNE+doWhgsVSwweS2XGANovN/wBKB4VwBrzq7D7NX1YmC6ATBBHMJ0nY60L3ltszXDbtE3gXRCjWrRxrliWJYEk5eYKIDH21cr9x45FBbMBDNlBXqZAPTpXea6wzK0N2664bLhLszi7frrjuq5bv/aYS5igBmwwWWXRcS5slhEQjsAQNvRYDwpXsg11WsW2ZyosAjMBImzgWyg5RADNcge3eNLYDRNTCJXnPDrFxFscjDubWROXpfVL7wCOmZF9qHwprEXsQbYY3L2dA15WgSG/dMQ2UckZMyqIidSJ1q+TRNGVTmVc43dVL19nAzthIw5K5ude/LqkgjPJtGOoA3y6K8Ov3Eu20W45FzE4lXDQcpS4L4G2gayGHscR0q2SYPT2a6VxbCA3FuMSSgZV10AfLJjYtyxPgx8amFErtP/f++ytLdqNZYmANT4eQgAnrpWSusg+E6TIE/lvv5VvUqq5XLfMGk9BBJywTqYG7bb+HTWdu83028IM6ToJ0Ptiso4Ikag1i2kTMSSToI9k+JAgT5UIWzuACSQANSToAPM9KqnGe0FnEK9tLyZQwRoYFiSYJZVOZbSzqSNTA23dvYs38QyIAy2yRqTkzKAczx6YBaAgO4JMaVVsXwO4beKvTbAt3sUquBN13uYhFJucoARSshZadPRjWCS09ddW3FBFQEcNOuuexvTPZwwOZgnKzEsSWK2hLEkyTlBn303avq05SDlYoY6Mpgg+YNUfjuNurbxVhrr3FVccuZ8mZlGFw91cxVQJVrzgQBpHhXbF8VvG46PijYAPEWzKLY/h3s92AXU8qqzkjcgH3RmTcqtvfMSCuQ251bMSSsHaBHpeewrni2N2wTZYHOqshBgMphtG6Zl0nzqqYbjd5nDm8Vbv8La/doQKFv4WzcuSCueVZ7jgzp3RHjWeHcUxD91dN94B4aptwmV/3pLQul+WZJuZhBEEdZgGZRktqpXi+U2Yto8d4O8XmFyXXKpOYyxkrBkiVEHTTHDcE+Ytkt3FHok3RkVzPewqKQOYkbTAjyqpXsfiXsfvBLlmtW7x+1sgjKbhdbYgqgEmFugn7JxoSxq88KxyLYkWjbCor5BBJW4JUiANTqIgQRG1LpsYGGmTM7m8Hxn4VHz2gfpGwtbwj5ui1wG01sW7gRirM3IMmUuS0CDKjXT2CqhjcP9o8sM2Zi09GJlh7jInrVtXANduXGAuWJFtWIgF4LFtQddMoDA6fmKrvHcCq4hxqdQZJJJJUEyfaao/FMceza6Tr3dXTqWHcPvLYGnXkrlw77m3/AG0/SKYpfh33Nv8Atp+kUxXQFQoqP47w83rJtiJJXedgRO3lr7qkKKsDBlVc0OBBVeQHBMglmssWDTBgwp7yYGWSWBEmYkbxUpxnEgYa4w5hkIMHSDykyAdgSfdXXH3ba2z3pAQ6GZjX2VDcK4hbs57XMbeci3I8llMsCOYkgHcE+BrgxeGzEV2iSDcb/P8Aqdh62SaBMAi3cfb/ABTPDsV3lq2/9SK3vI1/zNMVF4LDd2uXDMrJvkdm5SeobUgT/KR46imsNiGzZLgUPAYZSYYbEgHUQdxrEjXWuhmIp1DDT4HVVNKpTH3jx4JqiiinKqKKKKEIooooQiiiihCKKKKEIrW5bzAg7EQYJB9xBkVtRQoWEQAAAQAIAGwA2FZoooQitL6EqwBykqQD4EjQ+7et6i+N4g5cirnJguoBJ7osAfRIIJnTyDdAaLDVQ42XPs1g0tI1tWDsrDvGAIliJiT6Ua+41JPYHo5EKsSWBjrrMRDEtEzHjVf4FZbDFrLSGcBlYgBCQqcit1Mlh7pA6VYDaYsjZsoAYMm4bNEa6bEbx1NWJDjmBkHil05a3LEEcFl8IhmUQzMyoM5gFMyNZVQD4gAdKUxXA7Vy6tx1Rgq3BkZFZS1x7T5zI9IG0Nf9RqQoqickcPwe2t25dKqz3HzBiq5kHdW7RVW3gi0CfaaU4ubacphLapnbIoDHIVS0qkDlOb0SNeQARUljMQVts6LnIEgA7/lv46a6aVXWxgvYi2yAlTdQHMmuZEMpBaVQSXkroxqchI269tEp9SLddTquIv4SybouYVA5cm6cpvDOq5kZ2ZdWLMwnoZqVsIO8V8Qoz3CuRiwKqQuYIFPokEtrrJ66gVLLh1BYhRLxmMatAgT46UpjbStesqwkc7D/AM1yEecbnwkCa5atCk1jnCZjWb9fpOY+pLQSCJECLePWqkqpXaL+If8AD+hautee8UxRe6zFspJHLlgroBlMgGRsfMVj4Fhc4kbdfha+JeAAOurqzYLjiL3ds6RaTMxMQcikQsSykH0hpoRUvbuBgCpBB1BBkEeRFUyx2ma24IQHLbFqJOuU6N5ddPPyrDdqSCSilJJJAYFSTucrqQCTrpFbna/dGW28/pZQpOiSeOncrtRVI+tNzoX85KH8vs9KZTtq4ABtqSBBMkSfGI0q+cKMjtlbqjcTwe3N26JW46jm/pKahgB1lQTvMVC/XdvVD4j8q44ztb3qMjWhlYQYYg7z4eVSKjd1DqJI0VkvPmS3dAaTkPLOitDGQNx0rOJRroClCuoYNOqeJBGqv09/tquYXtgyIqd2DlULOY6wI8PKuv14b1S/EflWD/HrNMtGmhn5Wt2jHNh3ipq5jWsaXAzLJyvpJBIhTsMwk7mSAIzEkCRqpXO2hYENZUgiCCxgjz0rSx2xZFClA0CJLGSOk6bxGvWtahVeWxVEH8rOqUgHfYZH4Vwoqp/XdvVD4j8qPru3qh8R+VPztVOzcrZRVT+u7eqHxH5UfXdvVD4j8qM7Udm5Wyiqn9d29UPiPyo+u7eqHxH5UZ2o7NytlFVP67t6ofEflR9d29UPiPyoztR2blbKKqf13b1Q+I/KsDts3ql+I0Z2o7NyttFVP67t6ofEflR9d29UPiPyoztR2blYMZxBUOWftCsqm8ksFXSRuxA3Gx8DXXh2E7tNdXbmdv6nIEn2aQBsABVOwPaPuiSEzTHptmbMBBOcjMZEaTpGm9O/XhvVD4j8qzsaKtX7GD7eeq6sK1rPvfr+FPcWsXWyd2FIVw7ZmZQcuoHKDOsHwlRvSXDuKsFBvq9oFmUFwApYksPSYsmmw9EeO0R314b1Q+I/KsN22J3tKfxf8VXDOr0W5MgI5or0qdR+cOIPorWTURxRWukWXGVHfdSWzW1gnPKgICYGhnbeagMJ2j7pmZbSAMAMqkgCCdT4nWOmgAqOxWLuXHz3HLRpAAAyzOUCCI33mtanUZqTCz6tKoRAE+I0U7wvEYh3uLYK9xnaGYHKgJPKhWCTvsSBpqNJnOG8OKF3uMr3HIlwpBygaLqToNY8omq/Z7Y5RC2UA8jAnxgCK3+u7eqHxH5VLq4OiKeGc3W5VsrjicKHA1IKnMrCJU+UjwJBHUE1Wfru3qh8R+VH13b1Q+I/KlZ2p3ZuUxj7uIt23KhXaAQwJEAbnuyDrE7HXy2qs8YxouXmZQWUxBGxhQJEnbTSnvru3qh8R+VRqWFcZkVbanZQM0RpuTJkiffXP2VEXaIPXtbxTWmrP3G3Xvfw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data:image/jpeg;base64,/9j/4AAQSkZJRgABAQAAAQABAAD/2wCEAAkGBhQSERUUExQVFRQWFRcWGBcYFxgWGBgVFxgYGBobGBgYGycgFxkmGRYXIC8gIycpLC0sFx8xNTAqNScrLCkBCQoKDgwOGg8PGiwiHiUsLC4sLSkrMC8vMiosNCksLCwpKiwqLCwpLywsLSosLC0yLCwsLCwsLCwsLCwpLCwtKf/AABEIAL0BCwMBIgACEQEDEQH/xAAcAAACAgMBAQAAAAAAAAAAAAAABAUGAQIDBwj/xABAEAACAQIEAwQGBwcEAwEBAAABAhEAAwQSITEFIkEGE1FhMlNxgZLRFRYjM4KRsgcUNEJSc6FiseHwcsHxJEP/xAAaAQACAwEBAAAAAAAAAAAAAAAAAwECBQQG/8QALxEAAQMCBAMHBAMBAAAAAAAAAQACEQMhBBIxUUFx8BNhgZGh0eEFIrHBFDLxI//aAAwDAQACEQMRAD8AvPB8DbZZNtSctvUqDvbUnpvMz11qR+jbXqrfwL8q04TaC2bcdUUn2lRTleeqPJcYK02tEJb6Nteqt/Avyo+jbXq7fwL8qZpJpukgSqAkEg6t0geAmaqC48VJAHBIW8JbJtt3aANecRlXbu3AB96ipP6Nteqt/AvyrXHYSbRVAAwEp0hxqpEba11w2KDgxIIMFSIZTvBHsPsPSaY9xcMw4dBKaA1xB43Wn0ba9Vb+BflR9G2vVW/gX5UzRSszt07KNkt9G2vVW/gX5UfRtr1Vv4F+VM0UZnboyjZLfRtr1Vv4F+VH0ba9Vb+BflTNFGZ26Mo2S30ba9Vb+BflR9G2vVW/gX5UzRRmdujKNkt9G2vVW/gX5UfRtr1Vv4F+VM0UZnboyjZLfRtr1Vv4F+VH0ba9Vb+BflTNFGZ26Mo2S30ba9Vb+BflR9G2vVW/gX5UzRRmdujKNkt9G2vVW/gX5UfRtr1Vv4F+VM0UZnboyjZLfRtr1Vv4F+VH0ba9Vb+BflTNFGZ26Mo2S30ba9Vb+BflR9G2vVW/gX5UzWty4FEkgDzMUZnbqIAVa7S90Lb2+6yOcpVhbEHmGuZRoBsQYPgNRLXA+AJbQhkVmmCTDiV0kTOWd4n8thEX8RicdraDWrQIy6gAsDMsZkwR0BgxpImrZhbRVFVmLkAAsd2I6mvVYeiaNENdqbkTOy84+qK1YvboBAMRv1K0+jrXq7fwL8qPo616u38C/KtcRj4OVVZ30EKDAmPSeIXQz4x0rbCY0XMwAIZSAysIKkiRPQ6dQSKvaY4q8o+jrXq7fwL8qPo616q38C/KmKwqwIGw091TCJK4fR1r1dv4F+VVPjgy33C8oGWANB6IOw86ulUztF/EP+H9C1R+iZTN1beG/c2/7afpFM0tw37m3/bT9IpmvKO1K3W6BaXBIMaGDrSeDxaKgGgOsgc3WJ0HXeaeInQ1rashRCgAeVSCIgoIMrSxi1ecpmN9/wD3Wt/BKxzHMDESrMhI3glSJGp9knxril4W7jqxABhxJgSZzb+etbY+/wAqhWjvGCZgdgZJIPiQIHmwq4aQ77bJbyMv3XWeF3c1oGcwlgG/qUMwUz1lQDPXem60tWwqhQIAAAHgBoK3pbyC4kK7AWtAKKKKKqrIorV7gUEkwBuaVw/FbbsVVtfyn2VIBKE5RRRUIRRUTjuMuLxs2LJvOqq9ybi2lRXLBRmIOZzkYhY2GpEieGE7UW7iXYuWRetG9mttcy5Vt3ntKz7lQQqkmNMw8RVshiVXMFO0UkON2Dca2L1vvEDMy51zKqGGLCdADvO1dMBxG3fTPadbiSRmUgiRuNOvlUQVMhM0UUVClFFcbeLRmKh1LDUgMCQNtQK7VJBGqgEHRFFFRvFeJOhFu2ha46nKYJRSCBL+C67/ADq9Kk6q4MbqqVaraTS52ibxuJCIzZkWBoXMLPSTVdwnDcRiVBxLjuiQ3dhQDowI3HKCBvMwxka03guBu1xb+JYO4UQgAyKw8PHxHgTU3XosLhW4cXgu3jTl7rDr1nYg3kN2nXn7LW3aCgBQFA2AAAHsA2rjjMTkAiC7EKgPVj4+QEsfIGjGF+UWyASwmVzDKASeojpr/wBHOwc2Iudcioo8Bmlm955JPsp1ep2VMv62UU253hmnUrvhsOLaQSTuzMYkk6kmNPkAKX4UnKzxHeO1zaDlb0c3nlg+Ux0rpxVj3TAek8Wx7XIX/AJPupgADQbdPZWf9OBcHVXak/JXXjIBawaALGubpljznNP5RFR9/FXyzJbtgQQBcLqQBAJJQazrIB36xUlRWsDC4HNniuGJwa3FZHllcQQT08o22n21UONWgl5lWYAUCSWPor1aSau1UztD/EP+H9C0t5tCdTAzSrbw37m3/bT9IpmluG/c2/7afpFM15N2pW83QIoooqqlL414Q+J0Xb0joN/Oj91U28kcpWN53867OgIggEeB1pS7hcjB7ajwYDSQY1HSRFMaeEwVRw3W3D8STmR/vLZCt/q00ceTDXyMjpWbmNhiAjNG5EaHeNT4f7ioziuOIYFAVuqvo6MWQnUECYQQTnMRGkyQZBLoN7lI5kJYT1ERp4wTTX04++NeHXDby4JVN+rJ049cd/NRSdpGDmRyzoOo99LWe1bFtGVgcxA02By6RrAbSnuPcPUfaTHQjxP/AMFeaqroAWLFWV1Gj2+7DYgbtb5z/g+4k0u/CPL0WixtNw0Pff168ldr/F7jrlLaaz5+2kVvDNlB5gA0dYJIB/MH8qqy3b2QOWvSUUNq+i9xh2chejybpkCZkeVSPDsWVzM7MLSoSGfNGXv7oQktqT3eTU6kRNLe10TPkuymWD7Q2ArLg8Q5YLnIk7yd6uIqiaipGx2nNpftOYdCSZ9nnU0yakN1K5sXRDP+ggN48E9ibN+zibl21aF9LyWwyi4ttkuW8wB59GQqw2MgrsZ0icd2ZvNayqgzRxH+ZRriMQLlvWeqgE+ECakG4liMVbHcIbQLQbjMARBE5Vgk6ePnXdMfiUVke33lzKSroD3ZMmA0xl6da0/4OIa0OgTtN9p2/awP5tEui8bxbl1ZR+L4JiAC1lVF394x91SSv/8AZLotEzvJNvQzECRAqR7MYG5bF83A47y/nXvLi3LmXubKS7Jy5syNoNBpTGE40DaZ7qm13bZXnmAMxoy+kJ/LWdqz9NhhNq3dujXmVYWQY9JyARM6idq5uwruJZl0t+9dE8V6LQHZvfy1UlSvEb2W2xidIAzZCSegadG8POoy5bxdxyZW1biAmjk6gHNB8MxlWHTrS2H7PXX5MTczW1UBcjnUjl5gw3yzqNebfQR2UvpjpDnuA7uvfxXLV+oSC1jTz69vBJYLiq4XO6lrtm5dOukyURwQdyeYqZ8BsZp/BXsZiCtzMtm0wBCgBmKnc8yk5vA6DUGOhlbPCLSgKqwoGiycszOaP6tubfQUzatBVCqIUAADwA0Faxo0ScxbLtz7aSs5hqgZc0N2FvXWFGWuBMHYtibzA7DNBGhBHgZ01ABEaU7heHpb1UakQSSzE6zqWJ660zRVoHAK4aAiiiipVkUjiT3Vw3QsqyxcyjmASSG/1AAkEb7RO1PVh1BBB2Ig+w1R7GvaWu0KAS0hzdQk7QN188iEZltjcSOVnOup9JR4CT1p2l7eAQW+7iUgggkmZJJkkzuaYopsFNoa3gguLiXO1KKKKKuhFUztD/EP+H9C1c6pnaH+If8AD+haW/RMp6q28N+5t/20/SKZpbhv3Nv+2n6RTNeUdqVut0CKKKVfFnNCoWA9IyBB8BO9QATogmEyTUdxHjSW0kMhJKgSeUZiBJI6ASY3gGu5tu5GbkUT6LHMTpEwI018d67JhlACwIBnXXUGZ16zTG5WkF1+5UdmcCG2S3DMGVVmZxcNxi5YCAVI5QNTygba9aVwPEV7k3jbMrdvWgLVtnYi3fuWlhUBJkICem+wrlhTctKwWFXMzZTbdso8JzABR0yzULiuD4xkWzmsC29+7dAW5eQur3Lt4rdYICqjvF0X0ikHQkjodTzOMu/VuXJc7X5GgZf9581OX+0eGcImZmF1bbBhbcqovHLaLtli2WYQA0GRSHD+GLeJNt2NsMQWKOgMSJQsIuLIIzKSKXwfY6/btLZz2jbdMMt5ucMpw7yTbXLDZ1AGpGUyebapjgnDXsG+75FV3zratszIp1LsM4GUuSCVAygiZJJNJcGAWuuplSo02sozi/DxablJI8xt79jVR7V9m/3xUVSEYNq+phIOmUEZ5aN9oPvvmP46joRl16TGnn7fnVfuPAJ8NaUZa9pZ/b9rSpEvpOFb+u5264pDhPCmt2LdhRFxoWQxINzqxY6wYJ9mkdKsGG7FtmRrt0OFeSNdVjTfYzuNo/zL8J4ItqHbnuQObQhZGoSBoN9dzUmRP/Yr02EonDtvBcSSTz2K8rjqwxT5EhoAAE7bgWWtq3lAEkx1YySfEnqaBb5s0naInTedvHz/AOK3qOv4q5cYLh8uUZg11hmUEDQKARmM7nYRHiKe54aMzjAXMATAAkqE4hbLYd7U82Hcl0zZO8tsSQS0jdSTudasuBsBLaKJhVAEgAwB1AEA0jd4CXbM105hBDC3aDAiN2ySdh4VvwwsHdM73FUQWeNLmhIDD0tG1H8uWOsUihXpPJZTM3J031vz9tlLqNRhDniLRrtpbl72upKiiiulCKKKKEIrjii+X7MKWkaMSBHXbrXaihQboooooUoooooQikcBiM1y8MysQ49GTlWIAYkRn0MgeNN3byqJYhR4kgD8zWEYZmA0IgtywCWGhmNTA6e+pGiodQulFFFQroqmdof4h/w/oWrnVM7Q/wAQ/wCH9C0t+iZT1Vt4b9zb/tp+kUzS3Dfubf8AbT9IpmvKO1K3W6BaXboUSxAHia4YAypPi7Hy3gR5QBXe7aDAqdQdDXHAPy5SeZZU+MA6f4ipEZSo4pmiiiqKy44twEadoOnjPT37UpB7ywp1IRyfEGFGY/mV/F7a7cRPKF05jEnSI5p9wFIYXD3XLQe7VmYm5vcuDNK5Z9BQkDUHrAG9dNJoyyTGvrbr2uueqTIAE/F1NVzuBWBBgjqPnSBOJ9Ad2dNLxkeI1t/1bHeN9tq2TgNkKBkBI3bZyTqSWWCSTrVMjW/2d5X9o/Ktnc7+rfO3v7KIxvC5Ym0IUCTnOWPACfLXWDHtFRdxQrDOMyhlLAEaqDrrrI6+YBHWphreVu7eM4kgkL9qJEEaGXMkmQYI2Eg1jG4LOneKpBgE6EZpGrBSNB7zv0rodTFNzajRoQef+qaGKdVa6hVJggjlPsrCpECIjpG0dIjpWaqfAcc6XktSe7YHQ7AgEgIeh/07f+7ZW/SqCqwPboVjVaTqTzTdqFwx1vNauL4o48N1I36Vnh1xWtIVjLlWIjw208Nq7Urf4YjSdUY7sjFGnxOXRj7QaRisN27QJiFNGqaTi6JRxHHZFZVBa6UYqiiToNCY9ETGprfA2MltF10UTO87knzJJPvrGFwKW/RGp3YwWaTPM251NMVbD4dtBsC5OpUVarqrsx8kUUUV0paKKKKEIooooQiiiihCK1uXAoLMQABJJ0AFbUjxVpCW/W3Ap/8AAS7/AJhY/FUEgCTwUckpjMVbvlFlWQkhluB0VpIjKxSC4iQAROan0vlbhW4yDOT3SiQxVVGaZ3MmYHTxpu4gYEMAQdCDqD7QaiPolEuWFE6SZJJJ7sCIn0eYhiFAmPdXDh8e2schEHh+U+thHUhnBn07utlLUUUV3pKKpnaH+If8P6Fq51TO0P8AEP8Ah/QtLfomU9VbeG/c2/7afpFdGxADhP5iCwEHZYB12/mH51W+D9o30tMg0tAqRILtChVUHfUwT/pJMDaVXhWchr5FxhsoXKiyIMCSTPmY8hWMz6dUc857DqPnRdhxzco7O56n41XDAXitzNmJtXrlwCdRmHolTPKGh9NZhYiak8TaPproyg+wjqD/AN0rTH4IXbTWzswj2HoR7DB91acEQDD21GmVQp0A5l0bbrmBq+PotpgVG8vlVwdRxJpnn8JqzdzKG8QD+ddKjcHhSUcyyq4IXKdUHNqpjQ66VWcI19O4ZLl3EXGx2KtBbt6Ey2hjEWWCGBCKToZKjSs00xJgrRzQrtcthhBAI8DrW1Vq12yDPhRlQDErbOXvR3yNcDETaCaoGXLmzCZMDQ0hw/tEUtvdGWGtYMot/EMoGewWjvCrF3MeEsZJ60dm5RnCulFVmx2xLuhWx9ixwwa4bgDKcUitbhMpzQXUNzCJBE6gY4Jxi5iMVbdk7u3cwZu2x3mfMj3beUsMoC3Mp1GsZ9GOtR2bhqpzjgpjjKAooPW7aHs5xt7pHvpe/bNts3JIzEMRBaZ0MEkgD2KND0gSOLwouKVafEEGCCNQQehB1qM712dbN1gj5VIYEEXCDMqCBDgpMagT10p9F0tjgJnl1quWs37p4mI5pHjGBTKLiaa8wB2bfQ9PH8iK78G40WYJdbm1CkgDPtGs6OIbSNZ8jUwMEuUqRObViTqTpqT7hVa45w1EaAZB1ykf9mr0MSaLiW3HEfvn+ea6XUBiGBj7O4H9Hu/HJWqiqpwXi1y2622JuWzCqSJcMSABOkj2+EeAq116CnUbUaHsMhYlSm+k4sqCCOrbooorDOBE9SB7zV0tYuMQCQJIBIG0mNp6TWQ35wDHt/8Ah/KuFnDEHVoALGF0Vg39SmdvIiTJ6xXW0xI5gAZOgObToZgb+FSoBW9FFFQrIooooQiiiihCKTxxBeyvXvMw22RWn/cbeNNXJgxvBj29KguApdcWnL50lmzseeGUhkI1mLgBBmIHspOIcGUnEmLEeMFSwF1RrQOI/IViqP44k2WMkOuqEEg94eVQIImS0R505fuhVZjsoJMbwBOlR1tLt24jtkW0ozqqnOWZlIBYwBAUzpOp30rCwVB9SoHCwBuVq4uq1rCw3J6nwUiPOJ6xtPl5VmiivRrJRVM7Q/xD/h/QtXOqZ2h/iH/D+haW/RMp6q18O+5t/wBtP0imKX4d9zb/ALafpFMVcJZRUXgnyK1tSARfdfHKHZnBInrOk/8AFSlQ0quKZXib4yjafs9VkjaVYxPq561zYunnonuv5fElMovyVWne3n8wpixayqF3gRSVjgiIbZBb7O/eviSNXvd7mB09Ed+0ddBqdZYsXSCEfeNG6MB/s3lTNeaMgrcEFQGG7HW7bWyt29lQ2WySmVnsrkRm5Mx5dIBA0BidaLfY62gTJdvI1sW1VgUzZbdlrEaoRqjGTEzqIqfoqe0dujI1Q2F7LWraBAzwGwzCSD/Ci2E/l2ItrPjJiKzwjsymHcMty6+W13KK5UqlrMGVFhQTEQCSTG5MCJLEXssACWJgD/cnyA1rTurn9a+zJp+qf81MuIuVEDgEzUZxZXz2iuuUs2TbMQumvQgEx0mJ8QwiOwBF0EeKqNffJ0pPGd7kcspYi24XJESV8zJMjwq9EQ7Uf7ZUq3YetLqUs3QyhhswBHsIkVGdpHtJZL3YUCAGJCgE7SSdqzwxu9QMtzQaJkACxAgx1EEaH/mo3tZw0XbWW8BcRjquoQRqIE79Z8qMoa+50V6ZL4jUwq8OJ2X5RdtknQAXFJJ6RBmfZVj4L2itZSL2KtBkZkKvctq2kEFpIOaDHh75rxfszw9MPxRrF1Q0FhbY9GEPbYeZUfmasnDOz2HxnG2V7am3at5rg6XLxlgG18DJA37szWhggaNXs2mQRPyox8V6IqvADmmPhepYntRhreIt4Z7yC9cAKJrrm9HUCAT0BInpUpXj3HuKWfpzDi7gHS6t6zbR2vQjoLmS1dFsW9QIkc0coB2q39tf2iDBXbeHtWu/xNzLCZsiqGMLmbxJ6aaakjSdcO3WGW7K5VguJiRJ2HjVF7OftJe5jRgsZYWxeaMjW7guW2JGYCQTuNiCddNKpvFe0eNucdszhl76xmW1h+8WCGts0m7tmKtm6bAUZggMK9toqmdpu3WIwOFtXruBJZwe8AujJZbNCqzhWzZhrPuqv4j9rmL/AHdcUvD4w8hWuPcMFiSISADlkEZoIn8qnMEBpK9ToqrY7t/at8MXiGRirhctuQDnYlcpaIABVuaOm2sVWsR+1bF4dcPexWCRcNiBmRkuy+SFMwZ1ysDBCzPSjMFAaSvS7xaOSC2npSBvrqNtK3qm9vP2gPw7IVwrXbbgRdz5EDnNyegTmyrm6aHyNQGO/a1i7Vu1iH4dkwtwqFdrnM5K5uWBoCASCVIIG9BcEBhN16jUdgMXbtm7bZ1GR2fmIBCXIeTPTNcIn2V5/wAV/azi7KW8QeH5MLdP2bPc53BGYej6JKiRII9tXDH4m1iMMt+2wDm0Li6rnyOgfK48MpDeRAI2pVWi3ENyFSKjqB7QKW4m2awxQ5hEnKfSQGWUEeKgilrPaKybxsk5WHokwFYRMqQdBl11jSu3DlRbbN3isrEszCFQGACFj0QABvr1O9VmxxRB9mLVppKr3hWbeW1IFxushRMSBvqNa5/pwaO0ZwB1iOtNFOOe6WPsCRpr1Mq6UVX/AKXeywe9cFy06yhtJK+kAeuYHmXckHyNOr2ksESrM0EAwjSsz6UjTRWPurvAzDM24SO0AMOsdipOqZ2h/iH/AA/oWrkrAgEGQRII1BB8KpvaH+If8P6Fpb9E+nqrXw77m3/bT9Ipil+Hfc2/7afpFMVcKhRUVx7DKRbfUXA4Fsj1jaLm6lZgR51K1VuM466Q3dqCpPfLckSBbiIHSe7JBPpCfA0ym3MUis4NbdToxIuJZcaZmQ9NJBJB90j21vj77A21Uhc7FS0ZiOUsIXzg6nbwPRDs+e9wonRi1w6GYfvGOmpjWmf3jNcsHqVuSPDlEmOmoy/irztOi3+T2ZEgEjylbLqpOGD5uQPWFqtx0vIhuF84diCFEBRHLGo1K+PWlOO4db2Kw1i7rZZL9wpJC3LlvuQqsB6QC3LjZTocoP8ALUjieHB3V8zqVBXlMSG3Go01A1GukUhxTs73yQ7m4wbMouAZQRMR3eUo0GO8Uht+hIrtr4HO8OZAEet+5c1LFFjS1wJv6W3KiG4k2HxAt29bal7BU2jltFbFy+gW6X1OVE5QvotqQRW2C7QYzMhuNYK//hdgttwSuNfu8gY3DBQgtmg5piFrfguEwl24jLayvkMqTcIVlQ2eUmAzd3Kk7kDfSrEOD2R/INBZG52w7ZrXX+VtR/mazK47N2V4v3rvpOFVuZhkKncM45fw+HtAG0wupc7oZWHduMVasA3Dn+0X/wDQGMBYKR1mpE8YxJuthg9rvLbXi102zldLdrD3FXIH5GP70oYgmBbJA10l7XZXCqHAsrFxSjAliCpOYgAnlluY5YkgE6gGl8VwPDBUtdwbnM9wDOS0kAOzu9wM+YMFIYnMIBBAqgc1xsN+vBXILRJKrPZ/jbJgVWzCXAlgLFk3XuZcHbd8/Ooygkc5MBcqjUirZi8WLuDW4wjvLdtwN4LqG0PvNL4bs1h+5VbtoLB2LkHKq90oJVtR3IVSskECDO9Y4jxG0LXc2xyqqqsbALAAE67CKmqWl5I31+eKth2uOUdw67l5H+0jBm1dsYtNCCFJ/wBSHOhPuzD8Iqy/s3whXur9zR8Rde658rgYIPYdPjipplB3E1ixYL4iwgMDPmPsSDTcBWc+pTpjhN+6DZdP1Og1lKpVN5i3fIAPn+1SP2g9o7DccsXQ8phmspdMHla1fdrgAIloB6b9Jrr+0zhwTiNnH3LZv4K8LDMQDBUKoKE6FSUAYTEz5Gvajh1P8q/kK3KiIjTaOkeyt/KvOZ4Xl/AL/C7uNsLw7A96VbO9+bttbAHotzk5mnp16E9IXtLxFMH2lGIv5ltDI0hSZU4fu5A6jNI08DXtFq0qiFAUeAAA/IUXLKtGZQY2kAx7J2oyozLy/wDaT2ys4jhA5blp8Q4Nq3cQqzJauAl5GmUiCNeukxNV/G9orB7NWbAf7XvcmWD6SXTdbWIjJcQ7/wA0eMe4vbB3APtE/wC9a/u6/wBK/kKC0lAcAvHF7TsvZu2uGhmtv3N8lM3dKzXLgMMCpnkGbWM3QxFN7QYizdwth7dzFXr4B/eXulmtozAZUQnQaho8QB7B9LraAEAAA7wBrWow6hcoVcv9MDL+W1QWSpD4XkH7VO12GxPDsMtlyzNcW4AVZeS2ty2xMiPT0qO7ZdobF3gfD7SPNwFJEER3Nprb6kRozL7Zr3E2VMSq6aDQaDwHgKx+7r/Sv5CpLSoDgF4f227Q2LvBeHWkebgySIIjubTWn1Ij0yB51fOyTpisBhbuGKs9m1bw97l5my20D2+aFbeRMg6airp+7r/Sv5CobhfaBL1wW1VkOZmGWACEn042mDpvoNI1q7GuEkJNV7CA13HRcV4aLf25drlpytxl5l10IYKGhoMch92wB2u4d7t+5FwCEfLBSXDQFBgZinjJIkiCDtniF42lazlYW2dct3+W2rGSJ3lcrEb7joK3urdfFN3JCC3aUaqMjlpYKxGoHMTA1ET1qtBtSHCre5g7i0TCXVySMndI77zE+aTS6tprfeIRcBDlGRSGEhDcQpMXQAjMBpyk760vcuWxiVtkMxJAt4hHGci4IM5gQwGY6iIjxqV4tiX/AHZWuAJc71B6JbKe8gFQDOaBIyn2Gq+EfmYG2HNwkOcq5gJiDE94txgIOuqTIE05tNpfm3ERwPV7cUio8gZR3Hv60vwV5tWgqhRoFAAHgAIH+Kp/aH+If8P6FqdsJcuW1a3iQ2Xb7MDMwG12TM6iQMtVfifEO8usxBVtAy7wygKwkbjMDrXJ2rKkhpuNdf2tJgLSJESLafpXbh33Nv8Atp+kUxS/Dvubf9tP0imKcEsrW4mYEGdRGhIPuI1B9lQPHuFO5tqgItnKjEEmNWKysTEkDNm2dhVgqB4rZz3iJykAFS1w5WzW7ogWycuhUeB3PSm0zdIrAFqOzNsWbDkSRngCZ5oUQumksSI/5pzgqSGukyXJA8Mqs0R5ElmnwYVH4Irbw6m1rqtq2YkB7mXMxAiSGLdekaVPYewEVUGygATqdPHzrPoNzValWNT1+l1uOWmymOAnr1XSiiiuxLUHxXhbJbvPaZgwIuoqj0bgnPHiGB1ERpUthcarQJAfIrlJBIDD/InrW2IjKQQWBEEDcg6HqOhquXcNdwqC4sXFUlpObOAxAlw2p+zCroVCxJBiubFYb+S0bjT0U0a38d0gWOvrwVmvqSrBTDEEA+BI0P51FcFymyzLbVLgGUleYscofViJYy2oPWa5XO05QLntZc4lTm5GBCkQSAZ5hIgdarC32tnLqUJJWOhJLERWMKLqbXU32dYgbxrxg8ucLXbFZzarP63BOxOneOfKVI4rGXH0ckwTvuKWqv8AbKycXZyLdKOrBjIYAgAiG69QR5gVYOC8IvsiIy6hQDcdl1AEZoBlj4x1nUa0s4CvUbnA4xBsfVaTPqWGpO7MkaTLbidrcVgtH/fGpjs9wpu8751KwsWwRBObdt5GmkEDc09guEWrEM7KXLAK7wsMRAVATudY661IWcSGiCpDDMkMDnSFOYeXMNp3GutamDwIoHOTLvQLJx31E4kZAIb6mNOXL1XWiubYlAAS6gESDmEEaagzqNR+YrZrgBAJALEgAnUkAkgeOgJ91aSy1tRXO9iUSM7KszGZgswJMSdYGvsrpQhFam4PEa+dZIrlZuBxoCADpqADHUZTqtChdqK5X1JKRMZpJBA0AO46gmBHnPSsPmGqrJbeWIAhTBgzpIA0HWaFErtRWimdxqI6GJj+Uka7xPt86xcvASJUNlLanYeJ/wBM9aFMqM492jTDACMzkEhZjTUST7dIGu56Vx4HwgWrjXGSHdSxZTKKSZZVA2X0d5JjTQSYjidg4q8WCsCUy2ljMtwBvTfSEtkzqTrGm2tmwSXWQd8EXlZWVebeIMnQaTpBH+1OkBsDxXK2X1JOg0WLd23iFZHWYPMpzDSeUyQJBEH3xS37gTfYqxtt3SNIJgtOUZre0AIRlkjXSDrXfA8HFpnYEy2xgBVGuiqNNPPf861upfFy6UC+guVm1zFVPKoBGUZidT4nfpz18xYRSN+Hon04kGqOceMJHHPeW/aDNaYlpWFc5AFOZgknUbBiT6XSuHEruHLXURIvAXRIEITkIYvqAd4nxI13rOBweVb13EW81wEAg5ZZ2OZTy8qk94iiNo31pVcWls25uIrC21tWYFlHLAJgfzNcdv8Axyk+NWoVCTkNyLSNCdeGyTWbAzaA3g6gaceK34dbfD3UvXJt23UI0ZQhaGyEhR6OQCWIEH31EY+6FuuFIZc7EEGRBJI1jpMe6pezeTDoAHVwrW3QLzC4zC6Gga5eXlGp1RfGkeOY1WxFyAdGy7DdQFO3mKU9hzF7tdNIFrj87p+HcAA0c99de7hsrpw77m3/AG0/SKYpfh33Nv8Atp+kUxTArlFQvG0JzPDfYj7Mf1XmEKwmM0ZgN9ydJEGaqL4tZDJaDgqDeRmhtFKqzat4csSPGrB2WXbJb25hCwMKMPh7AMAW2t5o8W5CfieaF4lnvqtoAgMVuMMrcgSVMjYZ2IG+oapO3cS4sgq6nqIYH/0aTx1wWnRyCECtbJAkLmKFSQNl5Tr0rIwOL+7s3i5Jv3nu5rvxWGhoew2AHp37QnqKKK1lyLV0nqRqDoY2Mx7PEVo7qxa2dTl5hr6LSNT5611ooUKM4xby2XIgBUyqB4EKsNPTNB03Ag9ZqhtgLB28/wDulW3tDbZsO6opZiVAA/8ANTr5aa0twbgeQ57oUvplX0gniZ2zHTUbR7a4cXh6lcsAMNE+doWhgsVSwweS2XGANovN/wBKB4VwBrzq7D7NX1YmC6ATBBHMJ0nY60L3ltszXDbtE3gXRCjWrRxrliWJYEk5eYKIDH21cr9x45FBbMBDNlBXqZAPTpXea6wzK0N2664bLhLszi7frrjuq5bv/aYS5igBmwwWWXRcS5slhEQjsAQNvRYDwpXsg11WsW2ZyosAjMBImzgWyg5RADNcge3eNLYDRNTCJXnPDrFxFscjDubWROXpfVL7wCOmZF9qHwprEXsQbYY3L2dA15WgSG/dMQ2UckZMyqIidSJ1q+TRNGVTmVc43dVL19nAzthIw5K5ude/LqkgjPJtGOoA3y6K8Ov3Eu20W45FzE4lXDQcpS4L4G2gayGHscR0q2SYPT2a6VxbCA3FuMSSgZV10AfLJjYtyxPgx8amFErtP/f++ytLdqNZYmANT4eQgAnrpWSusg+E6TIE/lvv5VvUqq5XLfMGk9BBJywTqYG7bb+HTWdu83028IM6ToJ0Ptiso4Ikag1i2kTMSSToI9k+JAgT5UIWzuACSQANSToAPM9KqnGe0FnEK9tLyZQwRoYFiSYJZVOZbSzqSNTA23dvYs38QyIAy2yRqTkzKAczx6YBaAgO4JMaVVsXwO4beKvTbAt3sUquBN13uYhFJucoARSshZadPRjWCS09ddW3FBFQEcNOuuexvTPZwwOZgnKzEsSWK2hLEkyTlBn303avq05SDlYoY6Mpgg+YNUfjuNurbxVhrr3FVccuZ8mZlGFw91cxVQJVrzgQBpHhXbF8VvG46PijYAPEWzKLY/h3s92AXU8qqzkjcgH3RmTcqtvfMSCuQ251bMSSsHaBHpeewrni2N2wTZYHOqshBgMphtG6Zl0nzqqYbjd5nDm8Vbv8La/doQKFv4WzcuSCueVZ7jgzp3RHjWeHcUxD91dN94B4aptwmV/3pLQul+WZJuZhBEEdZgGZRktqpXi+U2Yto8d4O8XmFyXXKpOYyxkrBkiVEHTTHDcE+Ytkt3FHok3RkVzPewqKQOYkbTAjyqpXsfiXsfvBLlmtW7x+1sgjKbhdbYgqgEmFugn7JxoSxq88KxyLYkWjbCor5BBJW4JUiANTqIgQRG1LpsYGGmTM7m8Hxn4VHz2gfpGwtbwj5ui1wG01sW7gRirM3IMmUuS0CDKjXT2CqhjcP9o8sM2Zi09GJlh7jInrVtXANduXGAuWJFtWIgF4LFtQddMoDA6fmKrvHcCq4hxqdQZJJJJUEyfaao/FMceza6Tr3dXTqWHcPvLYGnXkrlw77m3/AG0/SKYpfh33Nv8Atp+kUxXQFQoqP47w83rJtiJJXedgRO3lr7qkKKsDBlVc0OBBVeQHBMglmssWDTBgwp7yYGWSWBEmYkbxUpxnEgYa4w5hkIMHSDykyAdgSfdXXH3ba2z3pAQ6GZjX2VDcK4hbs57XMbeci3I8llMsCOYkgHcE+BrgxeGzEV2iSDcb/P8Aqdh62SaBMAi3cfb/ABTPDsV3lq2/9SK3vI1/zNMVF4LDd2uXDMrJvkdm5SeobUgT/KR46imsNiGzZLgUPAYZSYYbEgHUQdxrEjXWuhmIp1DDT4HVVNKpTH3jx4JqiiinKqKKKKEIooooQiiiihCKKKKEIrW5bzAg7EQYJB9xBkVtRQoWEQAAAQAIAGwA2FZoooQitL6EqwBykqQD4EjQ+7et6i+N4g5cirnJguoBJ7osAfRIIJnTyDdAaLDVQ42XPs1g0tI1tWDsrDvGAIliJiT6Ua+41JPYHo5EKsSWBjrrMRDEtEzHjVf4FZbDFrLSGcBlYgBCQqcit1Mlh7pA6VYDaYsjZsoAYMm4bNEa6bEbx1NWJDjmBkHil05a3LEEcFl8IhmUQzMyoM5gFMyNZVQD4gAdKUxXA7Vy6tx1Rgq3BkZFZS1x7T5zI9IG0Nf9RqQoqickcPwe2t25dKqz3HzBiq5kHdW7RVW3gi0CfaaU4ubacphLapnbIoDHIVS0qkDlOb0SNeQARUljMQVts6LnIEgA7/lv46a6aVXWxgvYi2yAlTdQHMmuZEMpBaVQSXkroxqchI269tEp9SLddTquIv4SybouYVA5cm6cpvDOq5kZ2ZdWLMwnoZqVsIO8V8Qoz3CuRiwKqQuYIFPokEtrrJ66gVLLh1BYhRLxmMatAgT46UpjbStesqwkc7D/AM1yEecbnwkCa5atCk1jnCZjWb9fpOY+pLQSCJECLePWqkqpXaL+If8AD+hautee8UxRe6zFspJHLlgroBlMgGRsfMVj4Fhc4kbdfha+JeAAOurqzYLjiL3ds6RaTMxMQcikQsSykH0hpoRUvbuBgCpBB1BBkEeRFUyx2ma24IQHLbFqJOuU6N5ddPPyrDdqSCSilJJJAYFSTucrqQCTrpFbna/dGW28/pZQpOiSeOncrtRVI+tNzoX85KH8vs9KZTtq4ABtqSBBMkSfGI0q+cKMjtlbqjcTwe3N26JW46jm/pKahgB1lQTvMVC/XdvVD4j8q44ztb3qMjWhlYQYYg7z4eVSKjd1DqJI0VkvPmS3dAaTkPLOitDGQNx0rOJRroClCuoYNOqeJBGqv09/tquYXtgyIqd2DlULOY6wI8PKuv14b1S/EflWD/HrNMtGmhn5Wt2jHNh3ipq5jWsaXAzLJyvpJBIhTsMwk7mSAIzEkCRqpXO2hYENZUgiCCxgjz0rSx2xZFClA0CJLGSOk6bxGvWtahVeWxVEH8rOqUgHfYZH4Vwoqp/XdvVD4j8qPru3qh8R+VPztVOzcrZRVT+u7eqHxH5UfXdvVD4j8qM7Udm5Wyiqn9d29UPiPyo+u7eqHxH5UZ2o7NytlFVP67t6ofEflR9d29UPiPyoztR2blbKKqf13b1Q+I/KsDts3ql+I0Z2o7NyttFVP67t6ofEflR9d29UPiPyoztR2blYMZxBUOWftCsqm8ksFXSRuxA3Gx8DXXh2E7tNdXbmdv6nIEn2aQBsABVOwPaPuiSEzTHptmbMBBOcjMZEaTpGm9O/XhvVD4j8qzsaKtX7GD7eeq6sK1rPvfr+FPcWsXWyd2FIVw7ZmZQcuoHKDOsHwlRvSXDuKsFBvq9oFmUFwApYksPSYsmmw9EeO0R314b1Q+I/KsN22J3tKfxf8VXDOr0W5MgI5or0qdR+cOIPorWTURxRWukWXGVHfdSWzW1gnPKgICYGhnbeagMJ2j7pmZbSAMAMqkgCCdT4nWOmgAqOxWLuXHz3HLRpAAAyzOUCCI33mtanUZqTCz6tKoRAE+I0U7wvEYh3uLYK9xnaGYHKgJPKhWCTvsSBpqNJnOG8OKF3uMr3HIlwpBygaLqToNY8omq/Z7Y5RC2UA8jAnxgCK3+u7eqHxH5VLq4OiKeGc3W5VsrjicKHA1IKnMrCJU+UjwJBHUE1Wfru3qh8R+VH13b1Q+I/KlZ2p3ZuUxj7uIt23KhXaAQwJEAbnuyDrE7HXy2qs8YxouXmZQWUxBGxhQJEnbTSnvru3qh8R+VRqWFcZkVbanZQM0RpuTJkiffXP2VEXaIPXtbxTWmrP3G3XvfwX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49318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70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Hauptstadt</a:t>
            </a:r>
            <a:r>
              <a:rPr lang="hu-HU" dirty="0" smtClean="0"/>
              <a:t>: Hanoi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5870"/>
            <a:ext cx="3728582" cy="248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78730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12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Fahne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339532" cy="28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68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Vietnam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6876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15" y="126876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3" y="3789040"/>
            <a:ext cx="32861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15" y="3429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55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Schöne</a:t>
            </a:r>
            <a:r>
              <a:rPr lang="hu-HU" dirty="0" smtClean="0"/>
              <a:t> </a:t>
            </a:r>
            <a:r>
              <a:rPr lang="hu-HU" dirty="0" err="1" smtClean="0"/>
              <a:t>Landschaften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7" y="148478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70509"/>
            <a:ext cx="22098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9330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49" y="4148138"/>
            <a:ext cx="31813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86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</Words>
  <Application>Microsoft Office PowerPoint</Application>
  <PresentationFormat>Diavetítés a képernyőre (4:3 oldalarány)</PresentationFormat>
  <Paragraphs>7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Vietnam</vt:lpstr>
      <vt:lpstr>Vietnam</vt:lpstr>
      <vt:lpstr>Hauptstadt: Hanoi</vt:lpstr>
      <vt:lpstr>Fahne</vt:lpstr>
      <vt:lpstr>Vietnam</vt:lpstr>
      <vt:lpstr>Schöne Landschaften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</dc:title>
  <dc:creator>Cecilía</dc:creator>
  <cp:lastModifiedBy>Cecilía</cp:lastModifiedBy>
  <cp:revision>3</cp:revision>
  <dcterms:created xsi:type="dcterms:W3CDTF">2015-01-06T16:05:06Z</dcterms:created>
  <dcterms:modified xsi:type="dcterms:W3CDTF">2015-01-06T16:26:43Z</dcterms:modified>
</cp:coreProperties>
</file>