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8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09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1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3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16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90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94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3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55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5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0" b="-1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5E31-D716-421C-A83E-637B2377C1DE}" type="datetimeFigureOut">
              <a:rPr lang="hu-HU" smtClean="0"/>
              <a:t>2026. 01. 22.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944D-E82E-4F0C-BB8E-26A9A23719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8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0" b="-1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5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5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981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3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7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6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8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3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2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Szélesvásznú</PresentationFormat>
  <Paragraphs>0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Szerdehelyi Szilvia</dc:creator>
  <cp:lastModifiedBy>User</cp:lastModifiedBy>
  <cp:revision>4</cp:revision>
  <dcterms:created xsi:type="dcterms:W3CDTF">2026-01-18T23:03:28Z</dcterms:created>
  <dcterms:modified xsi:type="dcterms:W3CDTF">2026-01-22T07:28:03Z</dcterms:modified>
</cp:coreProperties>
</file>