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Nemzetiségi hagyományok a Tarjáni Német Nemzetiségi Általános Iskolában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909" y="4432663"/>
            <a:ext cx="4876800" cy="1762125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5035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Nemzetiségi tábor augusztusban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42" y="1270000"/>
            <a:ext cx="1899666" cy="253378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007" y="4315506"/>
            <a:ext cx="1906196" cy="254249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136571" y="1750423"/>
            <a:ext cx="62614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Témája: a sváb esküvő</a:t>
            </a:r>
          </a:p>
          <a:p>
            <a:endParaRPr lang="hu-HU" dirty="0"/>
          </a:p>
          <a:p>
            <a:r>
              <a:rPr lang="hu-HU" dirty="0"/>
              <a:t>Résztvevők</a:t>
            </a:r>
          </a:p>
          <a:p>
            <a:endParaRPr lang="hu-HU" dirty="0"/>
          </a:p>
          <a:p>
            <a:r>
              <a:rPr lang="hu-HU" dirty="0"/>
              <a:t>Pályázati finanszírozás</a:t>
            </a:r>
          </a:p>
          <a:p>
            <a:endParaRPr lang="hu-HU" dirty="0"/>
          </a:p>
          <a:p>
            <a:r>
              <a:rPr lang="hu-HU" dirty="0"/>
              <a:t>Programok: - a 2012-es tarjáni sváb esküvő feldolgozása interaktív feladatok segítségével, a kosárfonás mesterségének megismerése</a:t>
            </a:r>
          </a:p>
          <a:p>
            <a:r>
              <a:rPr lang="hu-HU" dirty="0"/>
              <a:t>		     - pohárköszöntők gyűjtése a faluban</a:t>
            </a:r>
          </a:p>
          <a:p>
            <a:r>
              <a:rPr lang="hu-HU" dirty="0"/>
              <a:t>		     - hagyományos esküvői sütemények sütése, </a:t>
            </a:r>
            <a:br>
              <a:rPr lang="hu-HU" dirty="0"/>
            </a:br>
            <a:r>
              <a:rPr lang="hu-HU" dirty="0"/>
              <a:t>                     bokréták készítése</a:t>
            </a:r>
          </a:p>
          <a:p>
            <a:r>
              <a:rPr lang="hu-HU" dirty="0"/>
              <a:t>		     - daltanulás: </a:t>
            </a:r>
            <a:r>
              <a:rPr lang="hu-HU" dirty="0" err="1"/>
              <a:t>Ehestandslied</a:t>
            </a:r>
            <a:br>
              <a:rPr lang="hu-HU" dirty="0"/>
            </a:br>
            <a:r>
              <a:rPr lang="hu-HU" dirty="0"/>
              <a:t>                     fazekas mesterség</a:t>
            </a:r>
          </a:p>
          <a:p>
            <a:r>
              <a:rPr lang="hu-HU" dirty="0"/>
              <a:t>		     - </a:t>
            </a:r>
            <a:r>
              <a:rPr lang="hu-HU" dirty="0" err="1"/>
              <a:t>Kuny</a:t>
            </a:r>
            <a:r>
              <a:rPr lang="hu-HU" dirty="0"/>
              <a:t> Domokos Német Nemzetiségi Múzeum </a:t>
            </a:r>
            <a:br>
              <a:rPr lang="hu-HU" dirty="0"/>
            </a:br>
            <a:r>
              <a:rPr lang="hu-HU" dirty="0"/>
              <a:t>                     múzeumpedagógiai foglalkozása Tatán,</a:t>
            </a:r>
            <a:br>
              <a:rPr lang="hu-HU" dirty="0"/>
            </a:br>
            <a:r>
              <a:rPr lang="hu-HU" dirty="0"/>
              <a:t>		        strandolás Tatabányán</a:t>
            </a:r>
          </a:p>
        </p:txBody>
      </p:sp>
    </p:spTree>
    <p:extLst>
      <p:ext uri="{BB962C8B-B14F-4D97-AF65-F5344CB8AC3E}">
        <p14:creationId xmlns:p14="http://schemas.microsoft.com/office/powerpoint/2010/main" val="398500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971763" cy="1320800"/>
          </a:xfrm>
        </p:spPr>
        <p:txBody>
          <a:bodyPr/>
          <a:lstStyle/>
          <a:p>
            <a:r>
              <a:rPr lang="hu-HU" dirty="0"/>
              <a:t>Megyei népismereti vetélkedő már 16 éve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244" y="4937572"/>
            <a:ext cx="1416368" cy="188915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979816" y="1733006"/>
            <a:ext cx="75764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Hagyományos témák: -népi gyógymódok</a:t>
            </a:r>
          </a:p>
          <a:p>
            <a:r>
              <a:rPr lang="hu-HU" dirty="0"/>
              <a:t>		                    - hagyományok ünnepekhez köthetően</a:t>
            </a:r>
          </a:p>
          <a:p>
            <a:r>
              <a:rPr lang="hu-HU" dirty="0"/>
              <a:t>		                    - népi mesterségek</a:t>
            </a:r>
          </a:p>
          <a:p>
            <a:r>
              <a:rPr lang="hu-HU" dirty="0"/>
              <a:t>		                    - a sváb konyha jellegzetes ételei</a:t>
            </a:r>
          </a:p>
          <a:p>
            <a:r>
              <a:rPr lang="hu-HU" dirty="0"/>
              <a:t>		                    - sváb települések bemutatása</a:t>
            </a:r>
          </a:p>
          <a:p>
            <a:r>
              <a:rPr lang="hu-HU" dirty="0"/>
              <a:t>		                    - paraszti munkák, népi időjárási megfigyelések</a:t>
            </a:r>
          </a:p>
          <a:p>
            <a:endParaRPr lang="hu-HU" dirty="0"/>
          </a:p>
          <a:p>
            <a:r>
              <a:rPr lang="hu-HU" dirty="0"/>
              <a:t>Modern témák: - Tanösvények</a:t>
            </a:r>
          </a:p>
          <a:p>
            <a:r>
              <a:rPr lang="hu-HU" dirty="0"/>
              <a:t>			   - a magyarországi németek médiái</a:t>
            </a:r>
          </a:p>
          <a:p>
            <a:endParaRPr lang="hu-HU" dirty="0"/>
          </a:p>
          <a:p>
            <a:r>
              <a:rPr lang="hu-HU" dirty="0" err="1"/>
              <a:t>Táma</a:t>
            </a:r>
            <a:r>
              <a:rPr lang="hu-HU" dirty="0"/>
              <a:t> </a:t>
            </a:r>
            <a:r>
              <a:rPr lang="hu-HU" dirty="0" err="1"/>
              <a:t>covid</a:t>
            </a:r>
            <a:r>
              <a:rPr lang="hu-HU" dirty="0"/>
              <a:t> idején: - rózsafűzér barkácsolása, megtöltve imádságokkal,</a:t>
            </a:r>
            <a:br>
              <a:rPr lang="hu-HU" dirty="0"/>
            </a:br>
            <a:r>
              <a:rPr lang="hu-HU" dirty="0"/>
              <a:t>                                hagyományokkal </a:t>
            </a:r>
          </a:p>
          <a:p>
            <a:endParaRPr lang="hu-HU" dirty="0"/>
          </a:p>
          <a:p>
            <a:r>
              <a:rPr lang="hu-HU" dirty="0"/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9" y="1426754"/>
            <a:ext cx="2377778" cy="178380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9" y="3822681"/>
            <a:ext cx="2422786" cy="181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Hagyományok napja, </a:t>
            </a:r>
            <a:r>
              <a:rPr lang="hu-HU" dirty="0" err="1"/>
              <a:t>Tracht</a:t>
            </a:r>
            <a:r>
              <a:rPr lang="hu-HU" dirty="0"/>
              <a:t>-Tag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950" y="2586854"/>
            <a:ext cx="2581409" cy="193657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950" y="4772187"/>
            <a:ext cx="2581409" cy="193605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84" y="1597163"/>
            <a:ext cx="1629928" cy="244361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84" y="4328451"/>
            <a:ext cx="1584867" cy="237979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397" y="4691812"/>
            <a:ext cx="2687871" cy="201643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1950" y="519603"/>
            <a:ext cx="2611267" cy="1739024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3126377" y="1597163"/>
            <a:ext cx="5460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/>
              <a:t>„</a:t>
            </a:r>
            <a:r>
              <a:rPr lang="hu-HU" dirty="0" err="1"/>
              <a:t>Haus</a:t>
            </a:r>
            <a:r>
              <a:rPr lang="hu-HU" dirty="0"/>
              <a:t> der </a:t>
            </a:r>
            <a:r>
              <a:rPr lang="hu-HU" dirty="0" err="1"/>
              <a:t>Ungarndeutschen</a:t>
            </a:r>
            <a:r>
              <a:rPr lang="hu-HU" dirty="0"/>
              <a:t>”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Áprilisi lelkes részvétel a </a:t>
            </a:r>
            <a:r>
              <a:rPr lang="hu-HU" dirty="0" err="1"/>
              <a:t>Tracht</a:t>
            </a:r>
            <a:r>
              <a:rPr lang="hu-HU" dirty="0"/>
              <a:t>-Tag felhíváson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Hagyományok napja májusban: vetélkedő a falu lakóinak, programok, </a:t>
            </a:r>
            <a:r>
              <a:rPr lang="hu-HU" dirty="0" err="1"/>
              <a:t>quizek</a:t>
            </a:r>
            <a:r>
              <a:rPr lang="hu-HU" dirty="0"/>
              <a:t> a diákoknak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A 13 magyarországi nemzetiség bemutatása</a:t>
            </a:r>
          </a:p>
        </p:txBody>
      </p:sp>
    </p:spTree>
    <p:extLst>
      <p:ext uri="{BB962C8B-B14F-4D97-AF65-F5344CB8AC3E}">
        <p14:creationId xmlns:p14="http://schemas.microsoft.com/office/powerpoint/2010/main" val="23199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Projektek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232" y="3901440"/>
            <a:ext cx="1795508" cy="239485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646328"/>
            <a:ext cx="1520980" cy="202869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4119155"/>
            <a:ext cx="1469053" cy="195942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389" y="3343775"/>
            <a:ext cx="1683897" cy="299606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0040" y="1270000"/>
            <a:ext cx="2232297" cy="167422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917371" y="1515291"/>
            <a:ext cx="45023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/>
              <a:t>Útszéli keresztek története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Tarjánt körülvevő dűlők megismerése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Hagyományos disznóvágás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Szüret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Sváb esküvő 2012, 2021.november</a:t>
            </a:r>
          </a:p>
        </p:txBody>
      </p:sp>
    </p:spTree>
    <p:extLst>
      <p:ext uri="{BB962C8B-B14F-4D97-AF65-F5344CB8AC3E}">
        <p14:creationId xmlns:p14="http://schemas.microsoft.com/office/powerpoint/2010/main" val="690293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Ausztriai táborok, sítábor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437322"/>
            <a:ext cx="2797069" cy="20983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4289175"/>
            <a:ext cx="2797069" cy="209835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432663" y="1576251"/>
            <a:ext cx="5756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/>
              <a:t>Három éven át nyelvgyakorló tábor Ausztriában</a:t>
            </a:r>
          </a:p>
          <a:p>
            <a:r>
              <a:rPr lang="hu-HU" dirty="0"/>
              <a:t>			- délelőtt nyelvi órák</a:t>
            </a:r>
          </a:p>
          <a:p>
            <a:r>
              <a:rPr lang="hu-HU" dirty="0"/>
              <a:t>                    - délután csodálatos kirándulások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Sítábor 2021.január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16401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Partnerkapcsolatok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819" y="3675238"/>
            <a:ext cx="2701051" cy="202578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225" y="1000034"/>
            <a:ext cx="2714026" cy="203551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88274" y="1680754"/>
            <a:ext cx="6130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/>
              <a:t>1973 Halle-</a:t>
            </a:r>
            <a:r>
              <a:rPr lang="hu-HU" dirty="0" err="1"/>
              <a:t>Saale</a:t>
            </a:r>
            <a:r>
              <a:rPr lang="hu-HU" dirty="0"/>
              <a:t> </a:t>
            </a:r>
            <a:r>
              <a:rPr lang="hu-HU" dirty="0" err="1"/>
              <a:t>Hutten</a:t>
            </a:r>
            <a:r>
              <a:rPr lang="hu-HU" dirty="0"/>
              <a:t> </a:t>
            </a:r>
            <a:r>
              <a:rPr lang="hu-HU" dirty="0" err="1"/>
              <a:t>Schule</a:t>
            </a: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-</a:t>
            </a:r>
            <a:r>
              <a:rPr lang="hu-HU" dirty="0" err="1"/>
              <a:t>Staufenberg</a:t>
            </a: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Ifjúsági négyes találkozó</a:t>
            </a:r>
          </a:p>
        </p:txBody>
      </p:sp>
    </p:spTree>
    <p:extLst>
      <p:ext uri="{BB962C8B-B14F-4D97-AF65-F5344CB8AC3E}">
        <p14:creationId xmlns:p14="http://schemas.microsoft.com/office/powerpoint/2010/main" val="562619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Műsorok, megemlékezések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923" y="4241483"/>
            <a:ext cx="2659788" cy="199537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04" y="3890483"/>
            <a:ext cx="2882631" cy="216197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923" y="1402489"/>
            <a:ext cx="2905398" cy="19369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32" y="1402489"/>
            <a:ext cx="2905398" cy="217967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884023" y="1724297"/>
            <a:ext cx="457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/>
              <a:t>Megemlékezés </a:t>
            </a:r>
            <a:r>
              <a:rPr lang="hu-HU" dirty="0" err="1"/>
              <a:t>Mikonya</a:t>
            </a:r>
            <a:r>
              <a:rPr lang="hu-HU" dirty="0"/>
              <a:t> Józsi bácsiról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Kitelepítési emlékműsor, múzeumi látogatás Tatán 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Szüreti felvonulás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Svábbál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Karácsonyi műsor, </a:t>
            </a:r>
            <a:r>
              <a:rPr lang="hu-HU" dirty="0" err="1"/>
              <a:t>Christkindl</a:t>
            </a:r>
            <a:r>
              <a:rPr lang="hu-HU" dirty="0"/>
              <a:t>- találkozó Várgesztes</a:t>
            </a:r>
          </a:p>
        </p:txBody>
      </p:sp>
    </p:spTree>
    <p:extLst>
      <p:ext uri="{BB962C8B-B14F-4D97-AF65-F5344CB8AC3E}">
        <p14:creationId xmlns:p14="http://schemas.microsoft.com/office/powerpoint/2010/main" val="289006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Versenyek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2" y="2039983"/>
            <a:ext cx="2574835" cy="193112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" y="4548522"/>
            <a:ext cx="2574835" cy="19316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704" y="1925503"/>
            <a:ext cx="2735216" cy="205141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8413" y="4567154"/>
            <a:ext cx="2525162" cy="189437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911" y="4476206"/>
            <a:ext cx="2767625" cy="207627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779520" y="1341120"/>
            <a:ext cx="47810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-országos, megyei, helyi versenyeken való rendszeres részvétel, csodás eredményekkel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-DSD vizsgák bevezetése</a:t>
            </a:r>
          </a:p>
        </p:txBody>
      </p:sp>
    </p:spTree>
    <p:extLst>
      <p:ext uri="{BB962C8B-B14F-4D97-AF65-F5344CB8AC3E}">
        <p14:creationId xmlns:p14="http://schemas.microsoft.com/office/powerpoint/2010/main" val="3339807725"/>
      </p:ext>
    </p:extLst>
  </p:cSld>
  <p:clrMapOvr>
    <a:masterClrMapping/>
  </p:clrMapOvr>
</p:sld>
</file>

<file path=ppt/theme/theme1.xml><?xml version="1.0" encoding="utf-8"?>
<a:theme xmlns:a="http://schemas.openxmlformats.org/drawingml/2006/main" name="Fazet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321</TotalTime>
  <Words>297</Words>
  <Application>Microsoft Office PowerPoint</Application>
  <PresentationFormat>Szélesvásznú</PresentationFormat>
  <Paragraphs>75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Fazetta</vt:lpstr>
      <vt:lpstr>Nemzetiségi hagyományok a Tarjáni Német Nemzetiségi Általános Iskolában</vt:lpstr>
      <vt:lpstr>Nemzetiségi tábor augusztusban</vt:lpstr>
      <vt:lpstr>Megyei népismereti vetélkedő már 16 éve</vt:lpstr>
      <vt:lpstr>Hagyományok napja, Tracht-Tag</vt:lpstr>
      <vt:lpstr>Projektek</vt:lpstr>
      <vt:lpstr>Ausztriai táborok, sítábor</vt:lpstr>
      <vt:lpstr>Partnerkapcsolatok</vt:lpstr>
      <vt:lpstr>Műsorok, megemlékezések</vt:lpstr>
      <vt:lpstr>Versenyek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Nemzetiségi hagyományok a Tarjáni Német Nemzetiségi Általános Iskolában</dc:title>
  <dc:creator>Ruckenbrot Cecília</dc:creator>
  <cp:lastModifiedBy>Tomasovszky Edit Igh</cp:lastModifiedBy>
  <cp:revision>27</cp:revision>
  <dcterms:created xsi:type="dcterms:W3CDTF">2021-09-28T09:45:53Z</dcterms:created>
  <dcterms:modified xsi:type="dcterms:W3CDTF">2024-11-21T08:37:46Z</dcterms:modified>
</cp:coreProperties>
</file>