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A9DB6F-044C-4CD3-99F4-3D0595432E9E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CA69FE-0007-4D2D-9098-3B140B8A1C76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/>
          </a:bodyPr>
          <a:lstStyle/>
          <a:p>
            <a:r>
              <a:rPr lang="hu-HU" sz="5400" u="sng" dirty="0" err="1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faschingskrapfen</a:t>
            </a:r>
            <a:endParaRPr lang="hu-HU" sz="5400" u="sng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8066"/>
            <a:ext cx="2719189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95" y="3248066"/>
            <a:ext cx="3444673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5400" u="sng" dirty="0" err="1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Zutaten</a:t>
            </a:r>
            <a:endParaRPr lang="hu-HU" sz="5400" u="sng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530120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500 g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Mehl</a:t>
            </a: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g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Hefe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 g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Schmalz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0,5 l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Milch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</a:t>
            </a:r>
            <a:r>
              <a:rPr lang="hu-H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igelb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Prise</a:t>
            </a: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Salz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 g </a:t>
            </a:r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Staubzucker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Ausbackfet</a:t>
            </a:r>
            <a:r>
              <a:rPr lang="hu-HU" sz="2800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50" y="350427"/>
            <a:ext cx="830363" cy="9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95" y="4773413"/>
            <a:ext cx="1202844" cy="123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07" y="3011649"/>
            <a:ext cx="1234272" cy="8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3016"/>
            <a:ext cx="1216546" cy="12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14" y="1340768"/>
            <a:ext cx="146856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07" y="5411364"/>
            <a:ext cx="1855093" cy="11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50" y="1952837"/>
            <a:ext cx="1408114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24744"/>
          </a:xfrm>
        </p:spPr>
        <p:txBody>
          <a:bodyPr/>
          <a:lstStyle/>
          <a:p>
            <a:pPr algn="ctr"/>
            <a:r>
              <a:rPr lang="hu-HU" sz="6000" u="sng" dirty="0" err="1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Zubereitung</a:t>
            </a:r>
            <a:endParaRPr lang="hu-HU" sz="6000" u="sng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5445224"/>
          </a:xfrm>
        </p:spPr>
        <p:txBody>
          <a:bodyPr>
            <a:normAutofit fontScale="92500"/>
          </a:bodyPr>
          <a:lstStyle/>
          <a:p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der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zerkrümellten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Hefe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etwas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lauwarmer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Milch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Zucker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Mehl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Vorteig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bereiten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warmen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auf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Doppelte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gehen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lassen</a:t>
            </a:r>
            <a:endParaRPr lang="hu-HU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Eigelb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übrigen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ucker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verrühren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Vorteig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geben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hu-HU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anderen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Zutaten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Milch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unterarbeiten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daß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weicher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entsteht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Kochlöffel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etwa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Minutes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schlagen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wenig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Mehl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darüberstäuben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zugedeckt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etwa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40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Minuten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ruhen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lassen</a:t>
            </a:r>
            <a:endParaRPr lang="hu-HU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Teig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auf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bemehlten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Brett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fingerdick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ausrollen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die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Krapfen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ausstechen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und mit 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Tuch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zugedeckt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nochmals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etwa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30 </a:t>
            </a:r>
            <a:r>
              <a:rPr lang="hu-HU" sz="2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inuten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gehen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lassen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Krapfen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siedelnden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nicht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rauchenden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Fett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zuerst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zugedeckt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backen,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eite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goldgelb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endParaRPr lang="hu-HU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Krapfen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wenden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ohne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Deckel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auch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die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andere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Seite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goldgelb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backen</a:t>
            </a:r>
          </a:p>
          <a:p>
            <a:endParaRPr 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Schaumlöffel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Fett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heben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abtropfen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lassen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 mit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Staubzucker</a:t>
            </a:r>
            <a:r>
              <a:rPr lang="hu-HU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bestreuen</a:t>
            </a:r>
            <a:endParaRPr lang="hu-HU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</TotalTime>
  <Words>171</Words>
  <Application>Microsoft Office PowerPoint</Application>
  <PresentationFormat>Diavetítés a képernyőre (4:3 oldalarány)</PresentationFormat>
  <Paragraphs>19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Horizont</vt:lpstr>
      <vt:lpstr>faschingskrapfen</vt:lpstr>
      <vt:lpstr>Zutaten</vt:lpstr>
      <vt:lpstr>Zubereitung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Farsangi fánk</dc:title>
  <dc:creator>Windows-felhasználó</dc:creator>
  <cp:lastModifiedBy>Windows-felhasználó</cp:lastModifiedBy>
  <cp:revision>9</cp:revision>
  <dcterms:created xsi:type="dcterms:W3CDTF">2014-03-05T08:58:33Z</dcterms:created>
  <dcterms:modified xsi:type="dcterms:W3CDTF">2014-03-06T11:10:41Z</dcterms:modified>
</cp:coreProperties>
</file>