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4660"/>
  </p:normalViewPr>
  <p:slideViewPr>
    <p:cSldViewPr>
      <p:cViewPr varScale="1">
        <p:scale>
          <a:sx n="87" d="100"/>
          <a:sy n="87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FA2294D-FCDA-4149-BB9A-9EF2D91889EB}" type="datetimeFigureOut">
              <a:rPr lang="hu-HU" smtClean="0"/>
              <a:t>2014.03.05.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96E359A-F468-462E-A054-6272C644808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294D-FCDA-4149-BB9A-9EF2D91889EB}" type="datetimeFigureOut">
              <a:rPr lang="hu-HU" smtClean="0"/>
              <a:t>2014.03.05.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359A-F468-462E-A054-6272C644808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294D-FCDA-4149-BB9A-9EF2D91889EB}" type="datetimeFigureOut">
              <a:rPr lang="hu-HU" smtClean="0"/>
              <a:t>2014.03.05.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359A-F468-462E-A054-6272C644808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294D-FCDA-4149-BB9A-9EF2D91889EB}" type="datetimeFigureOut">
              <a:rPr lang="hu-HU" smtClean="0"/>
              <a:t>2014.03.05.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359A-F468-462E-A054-6272C644808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294D-FCDA-4149-BB9A-9EF2D91889EB}" type="datetimeFigureOut">
              <a:rPr lang="hu-HU" smtClean="0"/>
              <a:t>2014.03.05.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359A-F468-462E-A054-6272C644808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294D-FCDA-4149-BB9A-9EF2D91889EB}" type="datetimeFigureOut">
              <a:rPr lang="hu-HU" smtClean="0"/>
              <a:t>2014.03.05.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359A-F468-462E-A054-6272C6448082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294D-FCDA-4149-BB9A-9EF2D91889EB}" type="datetimeFigureOut">
              <a:rPr lang="hu-HU" smtClean="0"/>
              <a:t>2014.03.05.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359A-F468-462E-A054-6272C6448082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294D-FCDA-4149-BB9A-9EF2D91889EB}" type="datetimeFigureOut">
              <a:rPr lang="hu-HU" smtClean="0"/>
              <a:t>2014.03.05.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359A-F468-462E-A054-6272C644808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294D-FCDA-4149-BB9A-9EF2D91889EB}" type="datetimeFigureOut">
              <a:rPr lang="hu-HU" smtClean="0"/>
              <a:t>2014.03.05.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E359A-F468-462E-A054-6272C644808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FA2294D-FCDA-4149-BB9A-9EF2D91889EB}" type="datetimeFigureOut">
              <a:rPr lang="hu-HU" smtClean="0"/>
              <a:t>2014.03.05.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96E359A-F468-462E-A054-6272C644808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FA2294D-FCDA-4149-BB9A-9EF2D91889EB}" type="datetimeFigureOut">
              <a:rPr lang="hu-HU" smtClean="0"/>
              <a:t>2014.03.05.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96E359A-F468-462E-A054-6272C644808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FA2294D-FCDA-4149-BB9A-9EF2D91889EB}" type="datetimeFigureOut">
              <a:rPr lang="hu-HU" smtClean="0"/>
              <a:t>2014.03.05.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96E359A-F468-462E-A054-6272C6448082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39014" y="1556792"/>
            <a:ext cx="5758989" cy="936104"/>
          </a:xfrm>
        </p:spPr>
        <p:txBody>
          <a:bodyPr>
            <a:normAutofit/>
          </a:bodyPr>
          <a:lstStyle/>
          <a:p>
            <a:r>
              <a:rPr lang="hu-HU" b="1" i="1" dirty="0" err="1"/>
              <a:t>G</a:t>
            </a:r>
            <a:r>
              <a:rPr lang="hu-HU" b="1" i="1" dirty="0" err="1" smtClean="0"/>
              <a:t>ugelhupf</a:t>
            </a:r>
            <a:endParaRPr lang="hu-HU" b="1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444088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67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Zutaten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800 g </a:t>
            </a:r>
            <a:r>
              <a:rPr lang="hu-HU" sz="2000" dirty="0" err="1" smtClean="0"/>
              <a:t>Mehl</a:t>
            </a:r>
            <a:endParaRPr lang="hu-HU" sz="2000" dirty="0" smtClean="0"/>
          </a:p>
          <a:p>
            <a:r>
              <a:rPr lang="hu-HU" sz="2000" dirty="0" smtClean="0"/>
              <a:t>50 g </a:t>
            </a:r>
            <a:r>
              <a:rPr lang="hu-HU" sz="2000" dirty="0" err="1" smtClean="0"/>
              <a:t>Hefe</a:t>
            </a:r>
            <a:endParaRPr lang="hu-HU" sz="2000" dirty="0" smtClean="0"/>
          </a:p>
          <a:p>
            <a:r>
              <a:rPr lang="hu-HU" sz="2000" dirty="0" smtClean="0"/>
              <a:t>6 </a:t>
            </a:r>
            <a:r>
              <a:rPr lang="hu-HU" sz="2000" dirty="0" err="1" smtClean="0"/>
              <a:t>Eßlöffel</a:t>
            </a:r>
            <a:r>
              <a:rPr lang="hu-HU" sz="2000" dirty="0" smtClean="0"/>
              <a:t> </a:t>
            </a:r>
            <a:r>
              <a:rPr lang="hu-HU" sz="2000" dirty="0" err="1" smtClean="0"/>
              <a:t>Zucker</a:t>
            </a:r>
            <a:endParaRPr lang="hu-HU" sz="2000" dirty="0" smtClean="0"/>
          </a:p>
          <a:p>
            <a:r>
              <a:rPr lang="hu-HU" sz="2000" dirty="0" smtClean="0"/>
              <a:t>100 g </a:t>
            </a:r>
            <a:r>
              <a:rPr lang="hu-HU" sz="2000" dirty="0" err="1" smtClean="0"/>
              <a:t>Butter</a:t>
            </a:r>
            <a:endParaRPr lang="hu-HU" sz="2000" dirty="0" smtClean="0"/>
          </a:p>
          <a:p>
            <a:r>
              <a:rPr lang="hu-HU" sz="2000" dirty="0" smtClean="0"/>
              <a:t>6 </a:t>
            </a:r>
            <a:r>
              <a:rPr lang="hu-HU" sz="2000" dirty="0" err="1" smtClean="0"/>
              <a:t>Eigelb</a:t>
            </a:r>
            <a:endParaRPr lang="hu-HU" sz="2000" dirty="0" smtClean="0"/>
          </a:p>
          <a:p>
            <a:r>
              <a:rPr lang="hu-HU" sz="2000" dirty="0" err="1" smtClean="0"/>
              <a:t>Etwa</a:t>
            </a:r>
            <a:r>
              <a:rPr lang="hu-HU" sz="2000" dirty="0" smtClean="0"/>
              <a:t> 0,3 l </a:t>
            </a:r>
            <a:r>
              <a:rPr lang="hu-HU" sz="2000" dirty="0" err="1" smtClean="0"/>
              <a:t>Milch</a:t>
            </a:r>
            <a:endParaRPr lang="hu-HU" sz="2000" dirty="0" smtClean="0"/>
          </a:p>
          <a:p>
            <a:r>
              <a:rPr lang="hu-HU" sz="2000" dirty="0" smtClean="0"/>
              <a:t>1 </a:t>
            </a:r>
            <a:r>
              <a:rPr lang="hu-HU" sz="2000" dirty="0" err="1" smtClean="0"/>
              <a:t>Prise</a:t>
            </a:r>
            <a:r>
              <a:rPr lang="hu-HU" sz="2000" dirty="0" smtClean="0"/>
              <a:t> </a:t>
            </a:r>
            <a:r>
              <a:rPr lang="hu-HU" sz="2000" dirty="0" err="1" smtClean="0"/>
              <a:t>Salz</a:t>
            </a:r>
            <a:endParaRPr lang="hu-HU" sz="2000" dirty="0" smtClean="0"/>
          </a:p>
          <a:p>
            <a:r>
              <a:rPr lang="hu-HU" sz="2000" dirty="0" smtClean="0"/>
              <a:t>100 g </a:t>
            </a:r>
            <a:r>
              <a:rPr lang="hu-HU" sz="2000" dirty="0" err="1" smtClean="0"/>
              <a:t>Rosinen</a:t>
            </a:r>
            <a:endParaRPr lang="hu-HU" sz="2000" dirty="0" smtClean="0"/>
          </a:p>
          <a:p>
            <a:r>
              <a:rPr lang="hu-HU" sz="2000" dirty="0" err="1" smtClean="0"/>
              <a:t>Staubzucker</a:t>
            </a:r>
            <a:endParaRPr lang="hu-HU" sz="2000" dirty="0"/>
          </a:p>
        </p:txBody>
      </p:sp>
      <p:pic>
        <p:nvPicPr>
          <p:cNvPr id="1026" name="Picture 2" descr="http://autoimg.kochbar.de/kbrezept/166335_101197/400x266/kugelhupf-mit-kak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918" y="2492896"/>
            <a:ext cx="33718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25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i="1" dirty="0" err="1" smtClean="0"/>
              <a:t>Zubereitung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1844824"/>
            <a:ext cx="6255797" cy="387824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Die </a:t>
            </a:r>
            <a:r>
              <a:rPr lang="hu-HU" sz="2000" dirty="0" err="1" smtClean="0"/>
              <a:t>zerbröckelte</a:t>
            </a:r>
            <a:r>
              <a:rPr lang="hu-HU" sz="2000" dirty="0" smtClean="0"/>
              <a:t> </a:t>
            </a:r>
            <a:r>
              <a:rPr lang="hu-HU" sz="2000" dirty="0" err="1" smtClean="0"/>
              <a:t>Hefe</a:t>
            </a:r>
            <a:r>
              <a:rPr lang="hu-HU" sz="2000" dirty="0" smtClean="0"/>
              <a:t> und 1 </a:t>
            </a:r>
            <a:r>
              <a:rPr lang="hu-HU" sz="2000" dirty="0" err="1" smtClean="0"/>
              <a:t>Eßlöffel</a:t>
            </a:r>
            <a:r>
              <a:rPr lang="hu-HU" sz="2000" dirty="0" smtClean="0"/>
              <a:t> </a:t>
            </a:r>
            <a:r>
              <a:rPr lang="hu-HU" sz="2000" dirty="0" err="1" smtClean="0"/>
              <a:t>Zucker</a:t>
            </a:r>
            <a:r>
              <a:rPr lang="hu-HU" sz="2000" dirty="0" smtClean="0"/>
              <a:t> </a:t>
            </a:r>
            <a:r>
              <a:rPr lang="hu-HU" sz="2000" dirty="0" err="1" smtClean="0"/>
              <a:t>in</a:t>
            </a:r>
            <a:r>
              <a:rPr lang="hu-HU" sz="2000" dirty="0" smtClean="0"/>
              <a:t> der </a:t>
            </a:r>
            <a:r>
              <a:rPr lang="hu-HU" sz="2000" dirty="0" err="1" smtClean="0"/>
              <a:t>lauwarmen</a:t>
            </a:r>
            <a:r>
              <a:rPr lang="hu-HU" sz="2000" dirty="0" smtClean="0"/>
              <a:t> </a:t>
            </a:r>
            <a:r>
              <a:rPr lang="hu-HU" sz="2000" dirty="0" err="1" smtClean="0"/>
              <a:t>Milch</a:t>
            </a:r>
            <a:r>
              <a:rPr lang="hu-HU" sz="2000" dirty="0" smtClean="0"/>
              <a:t> </a:t>
            </a:r>
            <a:r>
              <a:rPr lang="hu-HU" sz="2000" dirty="0" err="1" smtClean="0"/>
              <a:t>einweichen</a:t>
            </a:r>
            <a:r>
              <a:rPr lang="hu-HU" sz="2000" dirty="0" smtClean="0"/>
              <a:t>.  </a:t>
            </a:r>
            <a:r>
              <a:rPr lang="hu-HU" sz="2000" dirty="0" err="1" smtClean="0"/>
              <a:t>Inzwischen</a:t>
            </a:r>
            <a:r>
              <a:rPr lang="hu-HU" sz="2000" dirty="0" smtClean="0"/>
              <a:t> die </a:t>
            </a:r>
            <a:r>
              <a:rPr lang="hu-HU" sz="2000" dirty="0" err="1" smtClean="0"/>
              <a:t>Zucker</a:t>
            </a:r>
            <a:r>
              <a:rPr lang="hu-HU" sz="2000" dirty="0" smtClean="0"/>
              <a:t> und </a:t>
            </a:r>
            <a:r>
              <a:rPr lang="hu-HU" sz="2000" dirty="0" err="1" smtClean="0"/>
              <a:t>Eigelb</a:t>
            </a:r>
            <a:r>
              <a:rPr lang="hu-HU" sz="2000" dirty="0" smtClean="0"/>
              <a:t> </a:t>
            </a:r>
            <a:r>
              <a:rPr lang="hu-HU" sz="2000" dirty="0" err="1" smtClean="0"/>
              <a:t>schaumig</a:t>
            </a:r>
            <a:r>
              <a:rPr lang="hu-HU" sz="2000" dirty="0" smtClean="0"/>
              <a:t> </a:t>
            </a:r>
            <a:r>
              <a:rPr lang="hu-HU" sz="2000" dirty="0" err="1" smtClean="0"/>
              <a:t>rühren</a:t>
            </a:r>
            <a:r>
              <a:rPr lang="hu-HU" sz="2000" dirty="0" smtClean="0"/>
              <a:t>, </a:t>
            </a:r>
            <a:r>
              <a:rPr lang="hu-HU" sz="2000" dirty="0" err="1" smtClean="0"/>
              <a:t>zuerst</a:t>
            </a:r>
            <a:r>
              <a:rPr lang="hu-HU" sz="2000" dirty="0" smtClean="0"/>
              <a:t> die </a:t>
            </a:r>
            <a:r>
              <a:rPr lang="hu-HU" sz="2000" dirty="0" err="1" smtClean="0"/>
              <a:t>eingeweichte</a:t>
            </a:r>
            <a:r>
              <a:rPr lang="hu-HU" sz="2000" dirty="0" smtClean="0"/>
              <a:t> </a:t>
            </a:r>
            <a:r>
              <a:rPr lang="hu-HU" sz="2000" dirty="0" err="1" smtClean="0"/>
              <a:t>Hefe</a:t>
            </a:r>
            <a:r>
              <a:rPr lang="hu-HU" sz="2000" dirty="0" smtClean="0"/>
              <a:t>, </a:t>
            </a:r>
            <a:r>
              <a:rPr lang="hu-HU" sz="2000" dirty="0" err="1" smtClean="0"/>
              <a:t>dann</a:t>
            </a:r>
            <a:r>
              <a:rPr lang="hu-HU" sz="2000" dirty="0" smtClean="0"/>
              <a:t> </a:t>
            </a:r>
            <a:r>
              <a:rPr lang="hu-HU" sz="2000" dirty="0" err="1" smtClean="0"/>
              <a:t>das</a:t>
            </a:r>
            <a:r>
              <a:rPr lang="hu-HU" sz="2000" dirty="0" smtClean="0"/>
              <a:t> </a:t>
            </a:r>
            <a:r>
              <a:rPr lang="hu-HU" sz="2000" dirty="0" err="1" smtClean="0"/>
              <a:t>Mehl</a:t>
            </a:r>
            <a:r>
              <a:rPr lang="hu-HU" sz="2000" dirty="0" smtClean="0"/>
              <a:t> mit </a:t>
            </a:r>
            <a:r>
              <a:rPr lang="hu-HU" sz="2000" dirty="0" err="1" smtClean="0"/>
              <a:t>so</a:t>
            </a:r>
            <a:r>
              <a:rPr lang="hu-HU" sz="2000" dirty="0" smtClean="0"/>
              <a:t> </a:t>
            </a:r>
            <a:r>
              <a:rPr lang="hu-HU" sz="2000" dirty="0" err="1" smtClean="0"/>
              <a:t>viel</a:t>
            </a:r>
            <a:r>
              <a:rPr lang="hu-HU" sz="2000" dirty="0" smtClean="0"/>
              <a:t> </a:t>
            </a:r>
            <a:r>
              <a:rPr lang="hu-HU" sz="2000" dirty="0" err="1" smtClean="0"/>
              <a:t>Milch</a:t>
            </a:r>
            <a:r>
              <a:rPr lang="hu-HU" sz="2000" dirty="0" smtClean="0"/>
              <a:t> </a:t>
            </a:r>
            <a:r>
              <a:rPr lang="hu-HU" sz="2000" dirty="0" err="1" smtClean="0"/>
              <a:t>unterarbeiten</a:t>
            </a:r>
            <a:r>
              <a:rPr lang="hu-HU" sz="2000" dirty="0" smtClean="0"/>
              <a:t>, </a:t>
            </a:r>
            <a:r>
              <a:rPr lang="hu-HU" sz="2000" dirty="0" err="1" smtClean="0"/>
              <a:t>daß</a:t>
            </a:r>
            <a:r>
              <a:rPr lang="hu-HU" sz="2000" dirty="0" smtClean="0"/>
              <a:t> </a:t>
            </a:r>
            <a:r>
              <a:rPr lang="hu-HU" sz="2000" dirty="0" err="1" smtClean="0"/>
              <a:t>ein</a:t>
            </a:r>
            <a:r>
              <a:rPr lang="hu-HU" sz="2000" dirty="0" smtClean="0"/>
              <a:t> </a:t>
            </a:r>
            <a:r>
              <a:rPr lang="hu-HU" sz="2000" dirty="0" err="1" smtClean="0"/>
              <a:t>glatter</a:t>
            </a:r>
            <a:r>
              <a:rPr lang="hu-HU" sz="2000" dirty="0" smtClean="0"/>
              <a:t>, </a:t>
            </a:r>
            <a:r>
              <a:rPr lang="hu-HU" sz="2000" dirty="0" err="1" smtClean="0"/>
              <a:t>geschmeidiger</a:t>
            </a:r>
            <a:r>
              <a:rPr lang="hu-HU" sz="2000" dirty="0" smtClean="0"/>
              <a:t> </a:t>
            </a:r>
            <a:r>
              <a:rPr lang="hu-HU" sz="2000" dirty="0" err="1" smtClean="0"/>
              <a:t>Teig</a:t>
            </a:r>
            <a:r>
              <a:rPr lang="hu-HU" sz="2000" dirty="0" smtClean="0"/>
              <a:t> </a:t>
            </a:r>
            <a:r>
              <a:rPr lang="hu-HU" sz="2000" dirty="0" err="1" smtClean="0"/>
              <a:t>entsteht</a:t>
            </a:r>
            <a:r>
              <a:rPr lang="hu-HU" sz="2000" dirty="0" smtClean="0"/>
              <a:t>. </a:t>
            </a:r>
          </a:p>
          <a:p>
            <a:endParaRPr lang="hu-HU" sz="2000" dirty="0"/>
          </a:p>
          <a:p>
            <a:endParaRPr lang="hu-HU" sz="2000" dirty="0" smtClean="0"/>
          </a:p>
          <a:p>
            <a:endParaRPr lang="hu-HU" sz="2000" dirty="0" smtClean="0"/>
          </a:p>
          <a:p>
            <a:r>
              <a:rPr lang="hu-HU" sz="2000" dirty="0" smtClean="0"/>
              <a:t>Den </a:t>
            </a:r>
            <a:r>
              <a:rPr lang="hu-HU" sz="2000" dirty="0" err="1" smtClean="0"/>
              <a:t>Teig</a:t>
            </a:r>
            <a:r>
              <a:rPr lang="hu-HU" sz="2000" dirty="0" smtClean="0"/>
              <a:t> </a:t>
            </a:r>
            <a:r>
              <a:rPr lang="hu-HU" sz="2000" dirty="0" err="1" smtClean="0"/>
              <a:t>gut</a:t>
            </a:r>
            <a:r>
              <a:rPr lang="hu-HU" sz="2000" dirty="0" smtClean="0"/>
              <a:t> </a:t>
            </a:r>
            <a:r>
              <a:rPr lang="hu-HU" sz="2000" dirty="0" err="1" smtClean="0"/>
              <a:t>durcharbeiten</a:t>
            </a:r>
            <a:r>
              <a:rPr lang="hu-HU" sz="2000" dirty="0" smtClean="0"/>
              <a:t>, </a:t>
            </a:r>
            <a:r>
              <a:rPr lang="hu-HU" sz="2000" dirty="0" err="1" smtClean="0"/>
              <a:t>zur</a:t>
            </a:r>
            <a:r>
              <a:rPr lang="hu-HU" sz="2000" dirty="0" smtClean="0"/>
              <a:t> </a:t>
            </a:r>
            <a:r>
              <a:rPr lang="hu-HU" sz="2000" dirty="0" err="1" smtClean="0"/>
              <a:t>Kugel</a:t>
            </a:r>
            <a:r>
              <a:rPr lang="hu-HU" sz="2000" dirty="0" smtClean="0"/>
              <a:t> </a:t>
            </a:r>
            <a:r>
              <a:rPr lang="hu-HU" sz="2000" dirty="0" err="1" smtClean="0"/>
              <a:t>formen</a:t>
            </a:r>
            <a:r>
              <a:rPr lang="hu-HU" sz="2000" dirty="0" smtClean="0"/>
              <a:t>, </a:t>
            </a:r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dirty="0" err="1" smtClean="0"/>
              <a:t>eine</a:t>
            </a:r>
            <a:r>
              <a:rPr lang="hu-HU" sz="2000" dirty="0" smtClean="0"/>
              <a:t> Schüssel legen und </a:t>
            </a:r>
            <a:r>
              <a:rPr lang="hu-HU" sz="2000" dirty="0" err="1" smtClean="0"/>
              <a:t>warm</a:t>
            </a:r>
            <a:r>
              <a:rPr lang="hu-HU" sz="2000" dirty="0" smtClean="0"/>
              <a:t> </a:t>
            </a:r>
            <a:r>
              <a:rPr lang="hu-HU" sz="2000" dirty="0" err="1" smtClean="0"/>
              <a:t>gestellt</a:t>
            </a:r>
            <a:r>
              <a:rPr lang="hu-HU" sz="2000" dirty="0" smtClean="0"/>
              <a:t> </a:t>
            </a:r>
            <a:r>
              <a:rPr lang="hu-HU" sz="2000" dirty="0" err="1" smtClean="0"/>
              <a:t>etwa</a:t>
            </a:r>
            <a:r>
              <a:rPr lang="hu-HU" sz="2000" dirty="0" smtClean="0"/>
              <a:t> 30 </a:t>
            </a:r>
            <a:r>
              <a:rPr lang="hu-HU" sz="2000" dirty="0" err="1" smtClean="0"/>
              <a:t>Minuten</a:t>
            </a:r>
            <a:r>
              <a:rPr lang="hu-HU" sz="2000" dirty="0" smtClean="0"/>
              <a:t> </a:t>
            </a:r>
            <a:r>
              <a:rPr lang="hu-HU" sz="2000" dirty="0" err="1" smtClean="0"/>
              <a:t>gehen</a:t>
            </a:r>
            <a:r>
              <a:rPr lang="hu-HU" sz="2000" dirty="0" smtClean="0"/>
              <a:t> </a:t>
            </a:r>
            <a:r>
              <a:rPr lang="hu-HU" sz="2000" dirty="0" err="1" smtClean="0"/>
              <a:t>lassen</a:t>
            </a:r>
            <a:r>
              <a:rPr lang="hu-HU" sz="2000" dirty="0" smtClean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18997"/>
            <a:ext cx="1499683" cy="10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73016"/>
            <a:ext cx="1534168" cy="126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1688"/>
            <a:ext cx="1368152" cy="102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036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2920" y="908720"/>
            <a:ext cx="6196405" cy="3603812"/>
          </a:xfrm>
        </p:spPr>
        <p:txBody>
          <a:bodyPr/>
          <a:lstStyle/>
          <a:p>
            <a:pPr marL="0" indent="0">
              <a:buNone/>
            </a:pPr>
            <a:endParaRPr lang="hu-HU" sz="2000" dirty="0" smtClean="0"/>
          </a:p>
          <a:p>
            <a:r>
              <a:rPr lang="de-DE" sz="2000" dirty="0" smtClean="0"/>
              <a:t>Zusammenstoßen</a:t>
            </a:r>
            <a:r>
              <a:rPr lang="de-DE" sz="2000" dirty="0"/>
              <a:t>, nochmals kurz kneten, auf dem Brett ein wenig ausrollen, mit Rosinen bestreuen und wieder zur Kugel formen</a:t>
            </a:r>
          </a:p>
          <a:p>
            <a:r>
              <a:rPr lang="de-DE" sz="2000" dirty="0"/>
              <a:t>Mit der runden Seite nach oben in eine gefettete </a:t>
            </a:r>
            <a:r>
              <a:rPr lang="de-DE" sz="2000" dirty="0" err="1"/>
              <a:t>Gugelhupfform</a:t>
            </a:r>
            <a:r>
              <a:rPr lang="de-DE" sz="2000" dirty="0"/>
              <a:t> legen, etwas ruhen lassen und bei Mittelhitze backen. Nach dem Backen den Gugelhupf auf ein Tablett stürzen und mit Staubzucker bestäuben.</a:t>
            </a:r>
          </a:p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3016"/>
            <a:ext cx="2542673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58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>
              <a:latin typeface="Harlow Solid Italic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3718715" cy="260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976664" cy="194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51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jzszög">
  <a:themeElements>
    <a:clrScheme name="Rajzszög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jzszög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jzszö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56</TotalTime>
  <Words>148</Words>
  <Application>Microsoft Office PowerPoint</Application>
  <PresentationFormat>Diavetítés a képernyőre (4:3 oldalarány)</PresentationFormat>
  <Paragraphs>21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Rajzszög</vt:lpstr>
      <vt:lpstr>Gugelhupf</vt:lpstr>
      <vt:lpstr>Zutaten</vt:lpstr>
      <vt:lpstr>Zubereitung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Kugelhupf</dc:title>
  <dc:creator>Windows-felhasználó</dc:creator>
  <cp:lastModifiedBy>Windows-felhasználó</cp:lastModifiedBy>
  <cp:revision>6</cp:revision>
  <dcterms:created xsi:type="dcterms:W3CDTF">2014-03-05T09:00:52Z</dcterms:created>
  <dcterms:modified xsi:type="dcterms:W3CDTF">2014-03-05T09:57:35Z</dcterms:modified>
</cp:coreProperties>
</file>