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24E"/>
    <a:srgbClr val="29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C5DD0D-A9CC-4C96-80D6-8DD422FDF6B5}" type="datetimeFigureOut">
              <a:rPr lang="hu-HU" smtClean="0"/>
              <a:t>2014.03.06.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8A781A-7310-4A99-B0C1-CB97ACDD875D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1366219">
            <a:off x="2224743" y="1637751"/>
            <a:ext cx="4536504" cy="1008112"/>
          </a:xfrm>
          <a:solidFill>
            <a:srgbClr val="3D124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err="1" smtClean="0">
                <a:latin typeface="Algerian" pitchFamily="82" charset="0"/>
              </a:rPr>
              <a:t>Nudeln</a:t>
            </a:r>
            <a:endParaRPr lang="hu-HU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43808" y="3573016"/>
            <a:ext cx="3272408" cy="762000"/>
          </a:xfrm>
          <a:noFill/>
        </p:spPr>
        <p:txBody>
          <a:bodyPr>
            <a:normAutofit/>
          </a:bodyPr>
          <a:lstStyle/>
          <a:p>
            <a:r>
              <a:rPr lang="hu-HU" sz="2400" dirty="0" smtClean="0">
                <a:latin typeface="Blackadder ITC" pitchFamily="82" charset="0"/>
              </a:rPr>
              <a:t>Null</a:t>
            </a:r>
            <a:endParaRPr lang="hu-HU" sz="2400" dirty="0">
              <a:latin typeface="Blackadder ITC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976">
            <a:off x="795538" y="3564824"/>
            <a:ext cx="2965181" cy="16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021">
            <a:off x="5280191" y="3407218"/>
            <a:ext cx="2981565" cy="223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665">
            <a:off x="6063686" y="1550709"/>
            <a:ext cx="2664414" cy="19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063">
            <a:off x="636425" y="1779649"/>
            <a:ext cx="2026915" cy="20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6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3D124E"/>
                </a:solidFill>
                <a:latin typeface="Algerian" pitchFamily="82" charset="0"/>
              </a:rPr>
              <a:t>zUTATEN</a:t>
            </a:r>
            <a:endParaRPr lang="hu-HU" dirty="0">
              <a:solidFill>
                <a:srgbClr val="3D124E"/>
              </a:solidFill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3D124E"/>
                </a:solidFill>
                <a:latin typeface="Blackadder ITC" pitchFamily="82" charset="0"/>
              </a:rPr>
              <a:t>500g</a:t>
            </a:r>
            <a:r>
              <a:rPr lang="hu-HU" sz="2800" dirty="0" smtClean="0">
                <a:latin typeface="Blackadder ITC" pitchFamily="82" charset="0"/>
              </a:rPr>
              <a:t> </a:t>
            </a:r>
            <a:r>
              <a:rPr lang="hu-HU" sz="2800" dirty="0" err="1" smtClean="0">
                <a:latin typeface="Blackadder ITC" pitchFamily="82" charset="0"/>
              </a:rPr>
              <a:t>Mehl</a:t>
            </a:r>
            <a:endParaRPr lang="hu-HU" sz="2800" dirty="0" smtClean="0">
              <a:latin typeface="Blackadder ITC" pitchFamily="82" charset="0"/>
            </a:endParaRPr>
          </a:p>
          <a:p>
            <a:r>
              <a:rPr lang="hu-HU" sz="2800" dirty="0" smtClean="0">
                <a:solidFill>
                  <a:srgbClr val="3D124E"/>
                </a:solidFill>
                <a:latin typeface="Blackadder ITC" pitchFamily="82" charset="0"/>
              </a:rPr>
              <a:t>2</a:t>
            </a:r>
            <a:r>
              <a:rPr lang="hu-HU" sz="2800" dirty="0" smtClean="0">
                <a:latin typeface="Blackadder ITC" pitchFamily="82" charset="0"/>
              </a:rPr>
              <a:t> </a:t>
            </a:r>
            <a:r>
              <a:rPr lang="hu-HU" sz="2800" dirty="0" err="1" smtClean="0">
                <a:latin typeface="Blackadder ITC" pitchFamily="82" charset="0"/>
              </a:rPr>
              <a:t>Eier</a:t>
            </a:r>
            <a:endParaRPr lang="hu-HU" sz="2800" dirty="0" smtClean="0">
              <a:latin typeface="Blackadder ITC" pitchFamily="82" charset="0"/>
            </a:endParaRPr>
          </a:p>
          <a:p>
            <a:r>
              <a:rPr lang="hu-HU" sz="2800" dirty="0" err="1" smtClean="0">
                <a:latin typeface="Blackadder ITC" pitchFamily="82" charset="0"/>
              </a:rPr>
              <a:t>Salzwasser</a:t>
            </a:r>
            <a:endParaRPr lang="hu-HU" sz="2800" dirty="0">
              <a:latin typeface="Blackadder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734">
            <a:off x="5205128" y="2256419"/>
            <a:ext cx="2183835" cy="146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064">
            <a:off x="3432267" y="2920809"/>
            <a:ext cx="1859813" cy="1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212">
            <a:off x="5159285" y="3574685"/>
            <a:ext cx="1377614" cy="153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2118" y="980728"/>
            <a:ext cx="6400800" cy="685800"/>
          </a:xfrm>
        </p:spPr>
        <p:txBody>
          <a:bodyPr/>
          <a:lstStyle/>
          <a:p>
            <a:r>
              <a:rPr lang="hu-HU" dirty="0" err="1" smtClean="0">
                <a:solidFill>
                  <a:srgbClr val="3D124E"/>
                </a:solidFill>
                <a:latin typeface="Algerian" pitchFamily="82" charset="0"/>
              </a:rPr>
              <a:t>Zubereitung</a:t>
            </a:r>
            <a:endParaRPr lang="hu-HU" dirty="0">
              <a:solidFill>
                <a:srgbClr val="3D124E"/>
              </a:solidFill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2090462"/>
            <a:ext cx="6400800" cy="3048001"/>
          </a:xfr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Mehl</a:t>
            </a:r>
            <a:r>
              <a:rPr lang="hu-HU" dirty="0" smtClean="0"/>
              <a:t> </a:t>
            </a:r>
            <a:r>
              <a:rPr lang="hu-HU" dirty="0" err="1" smtClean="0"/>
              <a:t>sieben</a:t>
            </a:r>
            <a:r>
              <a:rPr lang="hu-HU" dirty="0" smtClean="0"/>
              <a:t>,  </a:t>
            </a:r>
            <a:r>
              <a:rPr lang="hu-HU" dirty="0" err="1" smtClean="0"/>
              <a:t>in</a:t>
            </a:r>
            <a:r>
              <a:rPr lang="hu-HU" dirty="0" smtClean="0"/>
              <a:t> die </a:t>
            </a:r>
            <a:r>
              <a:rPr lang="hu-HU" dirty="0" err="1" smtClean="0"/>
              <a:t>Mitte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Vertiefung</a:t>
            </a:r>
            <a:r>
              <a:rPr lang="hu-HU" dirty="0" smtClean="0"/>
              <a:t> </a:t>
            </a:r>
            <a:r>
              <a:rPr lang="hu-HU" dirty="0" err="1" smtClean="0"/>
              <a:t>drücken</a:t>
            </a:r>
            <a:r>
              <a:rPr lang="hu-HU" dirty="0" smtClean="0"/>
              <a:t> und die </a:t>
            </a:r>
            <a:r>
              <a:rPr lang="hu-HU" dirty="0" err="1" smtClean="0"/>
              <a:t>Eier</a:t>
            </a:r>
            <a:r>
              <a:rPr lang="hu-HU" dirty="0" smtClean="0"/>
              <a:t> </a:t>
            </a:r>
            <a:r>
              <a:rPr lang="hu-HU" dirty="0" err="1" smtClean="0"/>
              <a:t>hineinschlagen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Von der </a:t>
            </a:r>
            <a:r>
              <a:rPr lang="hu-HU" dirty="0" err="1" smtClean="0"/>
              <a:t>Mitte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/>
              <a:t> </a:t>
            </a:r>
            <a:r>
              <a:rPr lang="hu-HU" dirty="0" smtClean="0"/>
              <a:t>die </a:t>
            </a:r>
            <a:r>
              <a:rPr lang="hu-HU" dirty="0" err="1" smtClean="0"/>
              <a:t>Eier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Mehl</a:t>
            </a:r>
            <a:r>
              <a:rPr lang="hu-HU" dirty="0" smtClean="0"/>
              <a:t> </a:t>
            </a:r>
            <a:r>
              <a:rPr lang="hu-HU" dirty="0" err="1" smtClean="0"/>
              <a:t>rühren</a:t>
            </a:r>
            <a:r>
              <a:rPr lang="hu-HU" dirty="0" smtClean="0"/>
              <a:t> und </a:t>
            </a:r>
            <a:r>
              <a:rPr lang="hu-HU" dirty="0" err="1" smtClean="0"/>
              <a:t>unter</a:t>
            </a:r>
            <a:r>
              <a:rPr lang="hu-HU" dirty="0" smtClean="0"/>
              <a:t> </a:t>
            </a:r>
            <a:r>
              <a:rPr lang="hu-HU" dirty="0" err="1" smtClean="0"/>
              <a:t>Zugabe</a:t>
            </a:r>
            <a:r>
              <a:rPr lang="hu-HU" dirty="0" smtClean="0"/>
              <a:t> von </a:t>
            </a:r>
            <a:r>
              <a:rPr lang="hu-HU" dirty="0" err="1" smtClean="0"/>
              <a:t>lauwarmen</a:t>
            </a:r>
            <a:r>
              <a:rPr lang="hu-HU" dirty="0" smtClean="0"/>
              <a:t> </a:t>
            </a:r>
            <a:r>
              <a:rPr lang="hu-HU" dirty="0" err="1" smtClean="0"/>
              <a:t>Wasser</a:t>
            </a:r>
            <a:r>
              <a:rPr lang="hu-HU" dirty="0" smtClean="0"/>
              <a:t> </a:t>
            </a:r>
            <a:r>
              <a:rPr lang="hu-HU" dirty="0" err="1" smtClean="0"/>
              <a:t>einen</a:t>
            </a:r>
            <a:r>
              <a:rPr lang="hu-HU" dirty="0" smtClean="0"/>
              <a:t> </a:t>
            </a:r>
            <a:r>
              <a:rPr lang="hu-HU" dirty="0" err="1" smtClean="0"/>
              <a:t>festen</a:t>
            </a:r>
            <a:r>
              <a:rPr lang="hu-HU" dirty="0" smtClean="0"/>
              <a:t> </a:t>
            </a:r>
            <a:r>
              <a:rPr lang="hu-HU" dirty="0" err="1" smtClean="0"/>
              <a:t>Teig</a:t>
            </a:r>
            <a:r>
              <a:rPr lang="hu-HU" dirty="0" smtClean="0"/>
              <a:t> </a:t>
            </a:r>
            <a:r>
              <a:rPr lang="hu-HU" dirty="0" err="1" smtClean="0"/>
              <a:t>bereiten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Den </a:t>
            </a:r>
            <a:r>
              <a:rPr lang="hu-HU" dirty="0" err="1" smtClean="0"/>
              <a:t>Teig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lange</a:t>
            </a:r>
            <a:r>
              <a:rPr lang="hu-HU" dirty="0" smtClean="0"/>
              <a:t> </a:t>
            </a:r>
            <a:r>
              <a:rPr lang="hu-HU" dirty="0" err="1" smtClean="0"/>
              <a:t>kneten</a:t>
            </a:r>
            <a:r>
              <a:rPr lang="hu-HU" dirty="0" smtClean="0"/>
              <a:t>, </a:t>
            </a:r>
            <a:r>
              <a:rPr lang="hu-HU" dirty="0" err="1" smtClean="0"/>
              <a:t>bis</a:t>
            </a:r>
            <a:r>
              <a:rPr lang="hu-HU" dirty="0" smtClean="0"/>
              <a:t> 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durchgeschnitten</a:t>
            </a:r>
            <a:r>
              <a:rPr lang="hu-HU" dirty="0" smtClean="0"/>
              <a:t> </a:t>
            </a:r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Mehlstreifen</a:t>
            </a:r>
            <a:r>
              <a:rPr lang="hu-HU" dirty="0" smtClean="0"/>
              <a:t>  </a:t>
            </a:r>
            <a:r>
              <a:rPr lang="hu-HU" dirty="0" err="1" smtClean="0"/>
              <a:t>zeigt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hu-HU" dirty="0" err="1" smtClean="0"/>
              <a:t>In</a:t>
            </a:r>
            <a:r>
              <a:rPr lang="hu-HU" dirty="0" smtClean="0"/>
              <a:t> 4 </a:t>
            </a:r>
            <a:r>
              <a:rPr lang="hu-HU" dirty="0" err="1" smtClean="0"/>
              <a:t>Stücke</a:t>
            </a:r>
            <a:r>
              <a:rPr lang="hu-HU" dirty="0" smtClean="0"/>
              <a:t> </a:t>
            </a:r>
            <a:r>
              <a:rPr lang="hu-HU" dirty="0" err="1" smtClean="0"/>
              <a:t>teilen</a:t>
            </a:r>
            <a:r>
              <a:rPr lang="hu-HU" dirty="0" smtClean="0"/>
              <a:t>, </a:t>
            </a:r>
            <a:r>
              <a:rPr lang="hu-HU" dirty="0" err="1" smtClean="0"/>
              <a:t>jedes</a:t>
            </a:r>
            <a:r>
              <a:rPr lang="hu-HU" dirty="0" smtClean="0"/>
              <a:t> </a:t>
            </a:r>
            <a:r>
              <a:rPr lang="hu-HU" dirty="0" err="1" smtClean="0"/>
              <a:t>dünn</a:t>
            </a:r>
            <a:r>
              <a:rPr lang="hu-HU" dirty="0" smtClean="0"/>
              <a:t> </a:t>
            </a:r>
            <a:r>
              <a:rPr lang="hu-HU" dirty="0" err="1" smtClean="0"/>
              <a:t>ausrollen</a:t>
            </a:r>
            <a:r>
              <a:rPr lang="hu-HU" dirty="0" smtClean="0"/>
              <a:t> und </a:t>
            </a:r>
            <a:r>
              <a:rPr lang="hu-HU" dirty="0" err="1" smtClean="0"/>
              <a:t>zum</a:t>
            </a:r>
            <a:r>
              <a:rPr lang="hu-HU" dirty="0" smtClean="0"/>
              <a:t> </a:t>
            </a:r>
            <a:r>
              <a:rPr lang="hu-HU" dirty="0" err="1" smtClean="0"/>
              <a:t>Trocknen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Tücher</a:t>
            </a:r>
            <a:r>
              <a:rPr lang="hu-HU" dirty="0" smtClean="0"/>
              <a:t> legen.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Die </a:t>
            </a:r>
            <a:r>
              <a:rPr lang="hu-HU" dirty="0" err="1" smtClean="0"/>
              <a:t>etwas</a:t>
            </a:r>
            <a:r>
              <a:rPr lang="hu-HU" dirty="0" smtClean="0"/>
              <a:t> </a:t>
            </a:r>
            <a:r>
              <a:rPr lang="hu-HU" dirty="0" err="1" smtClean="0"/>
              <a:t>getrockneten</a:t>
            </a:r>
            <a:r>
              <a:rPr lang="hu-HU" dirty="0" smtClean="0"/>
              <a:t> </a:t>
            </a:r>
            <a:r>
              <a:rPr lang="hu-HU" dirty="0" err="1" smtClean="0"/>
              <a:t>Nudelfladen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lange</a:t>
            </a:r>
            <a:r>
              <a:rPr lang="hu-HU" dirty="0" smtClean="0"/>
              <a:t> </a:t>
            </a:r>
            <a:r>
              <a:rPr lang="hu-HU" dirty="0" err="1" smtClean="0"/>
              <a:t>Streifen</a:t>
            </a:r>
            <a:r>
              <a:rPr lang="hu-HU" dirty="0" smtClean="0"/>
              <a:t> </a:t>
            </a:r>
            <a:r>
              <a:rPr lang="hu-HU" dirty="0" err="1" smtClean="0"/>
              <a:t>teilen</a:t>
            </a:r>
            <a:r>
              <a:rPr lang="hu-HU" dirty="0" smtClean="0"/>
              <a:t>, </a:t>
            </a:r>
            <a:r>
              <a:rPr lang="hu-HU" dirty="0" err="1" smtClean="0"/>
              <a:t>übereinanderlegen</a:t>
            </a:r>
            <a:r>
              <a:rPr lang="hu-HU" dirty="0" smtClean="0"/>
              <a:t> und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Nudeln</a:t>
            </a:r>
            <a:r>
              <a:rPr lang="hu-HU" dirty="0" smtClean="0"/>
              <a:t> </a:t>
            </a:r>
            <a:r>
              <a:rPr lang="hu-HU" dirty="0" err="1" smtClean="0"/>
              <a:t>schneiden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Die </a:t>
            </a:r>
            <a:r>
              <a:rPr lang="hu-HU" dirty="0" err="1" smtClean="0"/>
              <a:t>Nudeln</a:t>
            </a:r>
            <a:r>
              <a:rPr lang="hu-HU" dirty="0" smtClean="0"/>
              <a:t> </a:t>
            </a:r>
            <a:r>
              <a:rPr lang="hu-HU" dirty="0" err="1" smtClean="0"/>
              <a:t>zum</a:t>
            </a:r>
            <a:r>
              <a:rPr lang="hu-HU" dirty="0" smtClean="0"/>
              <a:t> </a:t>
            </a:r>
            <a:r>
              <a:rPr lang="hu-HU" dirty="0" err="1" smtClean="0"/>
              <a:t>Trocknen</a:t>
            </a:r>
            <a:r>
              <a:rPr lang="hu-HU" dirty="0" smtClean="0"/>
              <a:t> </a:t>
            </a:r>
            <a:r>
              <a:rPr lang="hu-HU" dirty="0" err="1" smtClean="0"/>
              <a:t>breitstreuen</a:t>
            </a:r>
            <a:r>
              <a:rPr lang="hu-HU" dirty="0" smtClean="0"/>
              <a:t> und </a:t>
            </a:r>
            <a:r>
              <a:rPr lang="hu-HU" dirty="0" err="1" smtClean="0"/>
              <a:t>dann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Salzwasser</a:t>
            </a:r>
            <a:r>
              <a:rPr lang="hu-HU" dirty="0" smtClean="0"/>
              <a:t> </a:t>
            </a:r>
            <a:r>
              <a:rPr lang="hu-HU" dirty="0" err="1" smtClean="0"/>
              <a:t>leise</a:t>
            </a:r>
            <a:r>
              <a:rPr lang="hu-HU" dirty="0" smtClean="0"/>
              <a:t> </a:t>
            </a:r>
            <a:r>
              <a:rPr lang="hu-HU" dirty="0" err="1" smtClean="0"/>
              <a:t>kochen</a:t>
            </a:r>
            <a:r>
              <a:rPr lang="hu-HU" dirty="0" smtClean="0"/>
              <a:t> </a:t>
            </a:r>
            <a:r>
              <a:rPr lang="hu-HU" dirty="0" err="1" smtClean="0"/>
              <a:t>lassen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Kochen</a:t>
            </a:r>
            <a:r>
              <a:rPr lang="hu-HU" dirty="0" smtClean="0"/>
              <a:t> mit </a:t>
            </a:r>
            <a:r>
              <a:rPr lang="hu-HU" dirty="0" err="1" smtClean="0"/>
              <a:t>warmen</a:t>
            </a:r>
            <a:r>
              <a:rPr lang="hu-HU" dirty="0" smtClean="0"/>
              <a:t> </a:t>
            </a:r>
            <a:r>
              <a:rPr lang="hu-HU" dirty="0" err="1" smtClean="0"/>
              <a:t>Wasser</a:t>
            </a:r>
            <a:r>
              <a:rPr lang="hu-HU" dirty="0" smtClean="0"/>
              <a:t> </a:t>
            </a:r>
            <a:r>
              <a:rPr lang="hu-HU" dirty="0" err="1" smtClean="0"/>
              <a:t>abschrecken</a:t>
            </a:r>
            <a:r>
              <a:rPr lang="hu-HU" dirty="0" smtClean="0"/>
              <a:t> und </a:t>
            </a:r>
            <a:r>
              <a:rPr lang="hu-HU" dirty="0" err="1" smtClean="0"/>
              <a:t>abtropfen</a:t>
            </a:r>
            <a:r>
              <a:rPr lang="hu-HU" dirty="0" smtClean="0"/>
              <a:t> </a:t>
            </a:r>
            <a:r>
              <a:rPr lang="hu-HU" dirty="0" err="1" smtClean="0"/>
              <a:t>lassen</a:t>
            </a:r>
            <a:r>
              <a:rPr lang="hu-HU" dirty="0" smtClean="0"/>
              <a:t>.  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296">
            <a:off x="7096598" y="298388"/>
            <a:ext cx="1730768" cy="17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721">
            <a:off x="657930" y="455125"/>
            <a:ext cx="2123291" cy="14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990">
            <a:off x="7118931" y="4021546"/>
            <a:ext cx="1904999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501">
            <a:off x="158042" y="4478941"/>
            <a:ext cx="1139671" cy="152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28" y="5638655"/>
            <a:ext cx="1893245" cy="127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5688632" cy="1368152"/>
          </a:xfrm>
        </p:spPr>
        <p:txBody>
          <a:bodyPr>
            <a:noAutofit/>
          </a:bodyPr>
          <a:lstStyle/>
          <a:p>
            <a:r>
              <a:rPr lang="hu-HU" sz="8000" dirty="0" err="1" smtClean="0">
                <a:solidFill>
                  <a:srgbClr val="3D124E"/>
                </a:solidFill>
                <a:latin typeface="Algerian" pitchFamily="82" charset="0"/>
              </a:rPr>
              <a:t>Guten</a:t>
            </a:r>
            <a:r>
              <a:rPr lang="hu-HU" sz="8000" dirty="0" smtClean="0">
                <a:solidFill>
                  <a:srgbClr val="3D124E"/>
                </a:solidFill>
                <a:latin typeface="Algerian" pitchFamily="82" charset="0"/>
              </a:rPr>
              <a:t> </a:t>
            </a:r>
            <a:r>
              <a:rPr lang="hu-HU" sz="8000" dirty="0" err="1" smtClean="0">
                <a:solidFill>
                  <a:srgbClr val="3D124E"/>
                </a:solidFill>
                <a:latin typeface="Algerian" pitchFamily="82" charset="0"/>
              </a:rPr>
              <a:t>appetit</a:t>
            </a:r>
            <a:r>
              <a:rPr lang="hu-HU" sz="8000" dirty="0" smtClean="0">
                <a:solidFill>
                  <a:srgbClr val="3D124E"/>
                </a:solidFill>
                <a:latin typeface="Algerian" pitchFamily="82" charset="0"/>
              </a:rPr>
              <a:t>!</a:t>
            </a:r>
            <a:endParaRPr lang="hu-HU" sz="8000" dirty="0">
              <a:solidFill>
                <a:srgbClr val="3D124E"/>
              </a:solidFill>
              <a:latin typeface="Algerian" pitchFamily="82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4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</TotalTime>
  <Words>115</Words>
  <Application>Microsoft Office PowerPoint</Application>
  <PresentationFormat>Diavetítés a képernyőre (4:3 oldalarány)</PresentationFormat>
  <Paragraphs>15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Divat</vt:lpstr>
      <vt:lpstr>Nudeln</vt:lpstr>
      <vt:lpstr>zUTATEN</vt:lpstr>
      <vt:lpstr>Zubereitung</vt:lpstr>
      <vt:lpstr>Guten appetit!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Nudeln</dc:title>
  <dc:creator>Windows-felhasználó</dc:creator>
  <cp:lastModifiedBy>Windows-felhasználó</cp:lastModifiedBy>
  <cp:revision>13</cp:revision>
  <dcterms:created xsi:type="dcterms:W3CDTF">2014-03-05T08:59:19Z</dcterms:created>
  <dcterms:modified xsi:type="dcterms:W3CDTF">2014-03-06T11:24:24Z</dcterms:modified>
</cp:coreProperties>
</file>