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336" y="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Cím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Alcím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16" name="Dátum helye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511A-33FF-4FF0-83D7-518DB1D6A1AA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2" name="Élőláb hely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5" name="Dia számának helye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D1CC4A3-F0D4-4AC1-A18B-1764174DC57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511A-33FF-4FF0-83D7-518DB1D6A1AA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C4A3-F0D4-4AC1-A18B-1764174DC57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511A-33FF-4FF0-83D7-518DB1D6A1AA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C4A3-F0D4-4AC1-A18B-1764174DC57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Cím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7" name="Tartalom helye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511A-33FF-4FF0-83D7-518DB1D6A1AA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D1CC4A3-F0D4-4AC1-A18B-1764174DC57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zöveg helye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9" name="Dátum helye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511A-33FF-4FF0-83D7-518DB1D6A1AA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11" name="Élőláb helye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16" name="Dia számának helye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C4A3-F0D4-4AC1-A18B-1764174DC57B}" type="slidenum">
              <a:rPr lang="hu-HU" smtClean="0"/>
              <a:t>‹#›</a:t>
            </a:fld>
            <a:endParaRPr lang="hu-HU"/>
          </a:p>
        </p:txBody>
      </p:sp>
      <p:sp>
        <p:nvSpPr>
          <p:cNvPr id="8" name="Cím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ím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3" name="Tartalom helye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1" name="Dátum helye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511A-33FF-4FF0-83D7-518DB1D6A1AA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10" name="Élőláb helye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C4A3-F0D4-4AC1-A18B-1764174DC57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ím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3" name="Szöveg helye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25" name="Szöveg helye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8" name="Tartalom helye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511A-33FF-4FF0-83D7-518DB1D6A1AA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D1CC4A3-F0D4-4AC1-A18B-1764174DC57B}" type="slidenum">
              <a:rPr lang="hu-HU" smtClean="0"/>
              <a:t>‹#›</a:t>
            </a:fld>
            <a:endParaRPr lang="hu-HU"/>
          </a:p>
        </p:txBody>
      </p:sp>
      <p:sp>
        <p:nvSpPr>
          <p:cNvPr id="11" name="Egyenes összekötő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ím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2" name="Dátum hely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511A-33FF-4FF0-83D7-518DB1D6A1AA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21" name="Élőláb helye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C4A3-F0D4-4AC1-A18B-1764174DC57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511A-33FF-4FF0-83D7-518DB1D6A1AA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24" name="Élőláb helye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C4A3-F0D4-4AC1-A18B-1764174DC57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gyenes összekötő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Cím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14" name="Tartalom helye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25" name="Dátum helye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511A-33FF-4FF0-83D7-518DB1D6A1AA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29" name="Élőláb helye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C4A3-F0D4-4AC1-A18B-1764174DC57B}" type="slidenum">
              <a:rPr lang="hu-HU" smtClean="0"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Kép helye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85511A-33FF-4FF0-83D7-518DB1D6A1AA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1" name="Dia számának helye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1CC4A3-F0D4-4AC1-A18B-1764174DC57B}" type="slidenum">
              <a:rPr lang="hu-HU" smtClean="0"/>
              <a:t>‹#›</a:t>
            </a:fld>
            <a:endParaRPr lang="hu-HU"/>
          </a:p>
        </p:txBody>
      </p:sp>
      <p:sp>
        <p:nvSpPr>
          <p:cNvPr id="17" name="Cím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26" name="Szöveg helye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Egyenes összekötő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Szöveg helye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1" name="Dátum helye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085511A-33FF-4FF0-83D7-518DB1D6A1AA}" type="datetimeFigureOut">
              <a:rPr lang="hu-HU" smtClean="0"/>
              <a:t>2014.03.06.</a:t>
            </a:fld>
            <a:endParaRPr lang="hu-HU"/>
          </a:p>
        </p:txBody>
      </p:sp>
      <p:sp>
        <p:nvSpPr>
          <p:cNvPr id="28" name="Élőláb helye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D1CC4A3-F0D4-4AC1-A18B-1764174DC57B}" type="slidenum">
              <a:rPr lang="hu-HU" smtClean="0"/>
              <a:t>‹#›</a:t>
            </a:fld>
            <a:endParaRPr lang="hu-HU"/>
          </a:p>
        </p:txBody>
      </p:sp>
      <p:sp>
        <p:nvSpPr>
          <p:cNvPr id="10" name="Cím helye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9" name="Egyenes összekötő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gyenes összekötő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jp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err="1" smtClean="0"/>
              <a:t>Salzkipfel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(</a:t>
            </a:r>
            <a:r>
              <a:rPr lang="hu-HU" dirty="0" err="1" smtClean="0"/>
              <a:t>Rezept</a:t>
            </a:r>
            <a:r>
              <a:rPr lang="hu-HU" dirty="0" smtClean="0"/>
              <a:t>)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61159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hu-HU" dirty="0" err="1" smtClean="0"/>
              <a:t>Zutaten</a:t>
            </a:r>
            <a:r>
              <a:rPr lang="hu-HU" dirty="0" smtClean="0"/>
              <a:t>: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30 g </a:t>
            </a:r>
            <a:r>
              <a:rPr lang="hu-HU" dirty="0" err="1"/>
              <a:t>Hefe</a:t>
            </a:r>
            <a:r>
              <a:rPr lang="hu-HU" dirty="0"/>
              <a:t> </a:t>
            </a:r>
          </a:p>
          <a:p>
            <a:r>
              <a:rPr lang="hu-HU" dirty="0" err="1"/>
              <a:t>wenig</a:t>
            </a:r>
            <a:r>
              <a:rPr lang="hu-HU" dirty="0"/>
              <a:t> </a:t>
            </a:r>
            <a:r>
              <a:rPr lang="hu-HU" dirty="0" err="1"/>
              <a:t>Mehl</a:t>
            </a:r>
            <a:r>
              <a:rPr lang="hu-HU" dirty="0"/>
              <a:t> und </a:t>
            </a:r>
            <a:r>
              <a:rPr lang="hu-HU" dirty="0" err="1"/>
              <a:t>Zucker</a:t>
            </a:r>
            <a:endParaRPr lang="hu-HU" dirty="0"/>
          </a:p>
          <a:p>
            <a:r>
              <a:rPr lang="hu-HU" dirty="0"/>
              <a:t>700 g </a:t>
            </a:r>
            <a:r>
              <a:rPr lang="hu-HU" dirty="0" err="1"/>
              <a:t>Mehl</a:t>
            </a:r>
            <a:endParaRPr lang="hu-HU" dirty="0"/>
          </a:p>
          <a:p>
            <a:r>
              <a:rPr lang="hu-HU" dirty="0"/>
              <a:t>150 g </a:t>
            </a:r>
            <a:r>
              <a:rPr lang="hu-HU" dirty="0" err="1"/>
              <a:t>Schmalz</a:t>
            </a:r>
            <a:endParaRPr lang="hu-HU" dirty="0"/>
          </a:p>
          <a:p>
            <a:r>
              <a:rPr lang="hu-HU" dirty="0"/>
              <a:t>2 </a:t>
            </a:r>
            <a:r>
              <a:rPr lang="hu-HU" dirty="0" err="1"/>
              <a:t>Teelöffel</a:t>
            </a:r>
            <a:r>
              <a:rPr lang="hu-HU" dirty="0"/>
              <a:t> </a:t>
            </a:r>
            <a:r>
              <a:rPr lang="hu-HU" dirty="0" err="1"/>
              <a:t>Salz</a:t>
            </a:r>
            <a:endParaRPr lang="hu-HU" dirty="0"/>
          </a:p>
          <a:p>
            <a:r>
              <a:rPr lang="hu-HU" dirty="0"/>
              <a:t>1 </a:t>
            </a:r>
            <a:r>
              <a:rPr lang="hu-HU" dirty="0" err="1"/>
              <a:t>Esslöffel</a:t>
            </a:r>
            <a:r>
              <a:rPr lang="hu-HU" dirty="0"/>
              <a:t> </a:t>
            </a:r>
            <a:r>
              <a:rPr lang="hu-HU" dirty="0" err="1"/>
              <a:t>Kümmel</a:t>
            </a:r>
            <a:endParaRPr lang="hu-HU" dirty="0"/>
          </a:p>
          <a:p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3102" y="1340768"/>
            <a:ext cx="2160240" cy="1437542"/>
          </a:xfrm>
          <a:prstGeom prst="rect">
            <a:avLst/>
          </a:prstGeom>
        </p:spPr>
      </p:pic>
      <p:pic>
        <p:nvPicPr>
          <p:cNvPr id="5" name="Kép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809" y="2924944"/>
            <a:ext cx="2369840" cy="1777380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817" y="3197743"/>
            <a:ext cx="2090544" cy="1529666"/>
          </a:xfrm>
          <a:prstGeom prst="rect">
            <a:avLst/>
          </a:prstGeom>
        </p:spPr>
      </p:pic>
      <p:pic>
        <p:nvPicPr>
          <p:cNvPr id="7" name="Kép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4386" y="4869160"/>
            <a:ext cx="2391949" cy="1793962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5301208"/>
            <a:ext cx="2376686" cy="122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14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ZubEREITUNG</a:t>
            </a:r>
            <a:r>
              <a:rPr lang="hu-HU" dirty="0" smtClean="0"/>
              <a:t>: 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04800" y="1268760"/>
            <a:ext cx="8686800" cy="5256584"/>
          </a:xfrm>
        </p:spPr>
        <p:txBody>
          <a:bodyPr>
            <a:noAutofit/>
          </a:bodyPr>
          <a:lstStyle/>
          <a:p>
            <a:pPr algn="just"/>
            <a:r>
              <a:rPr lang="hu-HU" sz="2100" dirty="0"/>
              <a:t>Die </a:t>
            </a:r>
            <a:r>
              <a:rPr lang="hu-HU" sz="2100" dirty="0" err="1"/>
              <a:t>zerkümmelte</a:t>
            </a:r>
            <a:r>
              <a:rPr lang="hu-HU" sz="2100" dirty="0"/>
              <a:t> </a:t>
            </a:r>
            <a:r>
              <a:rPr lang="hu-HU" sz="2100" dirty="0" err="1"/>
              <a:t>Hefe</a:t>
            </a:r>
            <a:r>
              <a:rPr lang="hu-HU" sz="2100" dirty="0"/>
              <a:t> </a:t>
            </a:r>
            <a:r>
              <a:rPr lang="hu-HU" sz="2100" dirty="0" err="1"/>
              <a:t>in</a:t>
            </a:r>
            <a:r>
              <a:rPr lang="hu-HU" sz="2100" dirty="0"/>
              <a:t> 0,1 l </a:t>
            </a:r>
            <a:r>
              <a:rPr lang="hu-HU" sz="2100" dirty="0" err="1"/>
              <a:t>lauwarmer</a:t>
            </a:r>
            <a:r>
              <a:rPr lang="hu-HU" sz="2100" dirty="0"/>
              <a:t>, </a:t>
            </a:r>
            <a:r>
              <a:rPr lang="hu-HU" sz="2100" dirty="0" err="1"/>
              <a:t>gezuckerter</a:t>
            </a:r>
            <a:r>
              <a:rPr lang="hu-HU" sz="2100" dirty="0"/>
              <a:t> </a:t>
            </a:r>
            <a:r>
              <a:rPr lang="hu-HU" sz="2100" dirty="0" err="1"/>
              <a:t>Milch</a:t>
            </a:r>
            <a:r>
              <a:rPr lang="hu-HU" sz="2100" dirty="0"/>
              <a:t> </a:t>
            </a:r>
            <a:r>
              <a:rPr lang="hu-HU" sz="2100" dirty="0" err="1"/>
              <a:t>einweichen</a:t>
            </a:r>
            <a:r>
              <a:rPr lang="hu-HU" sz="2100" dirty="0"/>
              <a:t>, 2 </a:t>
            </a:r>
            <a:r>
              <a:rPr lang="hu-HU" sz="2100" dirty="0" err="1"/>
              <a:t>Esslöffel</a:t>
            </a:r>
            <a:r>
              <a:rPr lang="hu-HU" sz="2100" dirty="0"/>
              <a:t> </a:t>
            </a:r>
            <a:r>
              <a:rPr lang="hu-HU" sz="2100" dirty="0" err="1"/>
              <a:t>Mehl</a:t>
            </a:r>
            <a:r>
              <a:rPr lang="hu-HU" sz="2100" dirty="0"/>
              <a:t> </a:t>
            </a:r>
            <a:r>
              <a:rPr lang="hu-HU" sz="2100" dirty="0" err="1"/>
              <a:t>zugeben</a:t>
            </a:r>
            <a:r>
              <a:rPr lang="hu-HU" sz="2100" dirty="0"/>
              <a:t>, </a:t>
            </a:r>
            <a:r>
              <a:rPr lang="hu-HU" sz="2100" dirty="0" err="1"/>
              <a:t>zugedeckt</a:t>
            </a:r>
            <a:r>
              <a:rPr lang="hu-HU" sz="2100" dirty="0"/>
              <a:t> an </a:t>
            </a:r>
            <a:r>
              <a:rPr lang="hu-HU" sz="2100" dirty="0" err="1"/>
              <a:t>warmen</a:t>
            </a:r>
            <a:r>
              <a:rPr lang="hu-HU" sz="2100" dirty="0"/>
              <a:t> </a:t>
            </a:r>
            <a:r>
              <a:rPr lang="hu-HU" sz="2100" dirty="0" err="1"/>
              <a:t>Ort</a:t>
            </a:r>
            <a:r>
              <a:rPr lang="hu-HU" sz="2100" dirty="0"/>
              <a:t> </a:t>
            </a:r>
            <a:r>
              <a:rPr lang="hu-HU" sz="2100" dirty="0" err="1"/>
              <a:t>gehen</a:t>
            </a:r>
            <a:r>
              <a:rPr lang="hu-HU" sz="2100" dirty="0"/>
              <a:t> </a:t>
            </a:r>
            <a:r>
              <a:rPr lang="hu-HU" sz="2100" dirty="0" err="1"/>
              <a:t>lassen</a:t>
            </a:r>
            <a:r>
              <a:rPr lang="hu-HU" sz="2100" dirty="0"/>
              <a:t>, </a:t>
            </a:r>
            <a:r>
              <a:rPr lang="hu-HU" sz="2100" dirty="0" err="1"/>
              <a:t>bis</a:t>
            </a:r>
            <a:r>
              <a:rPr lang="hu-HU" sz="2100" dirty="0"/>
              <a:t> </a:t>
            </a:r>
            <a:r>
              <a:rPr lang="hu-HU" sz="2100" dirty="0" err="1"/>
              <a:t>sich</a:t>
            </a:r>
            <a:r>
              <a:rPr lang="hu-HU" sz="2100" dirty="0"/>
              <a:t> die </a:t>
            </a:r>
            <a:r>
              <a:rPr lang="hu-HU" sz="2100" dirty="0" err="1"/>
              <a:t>Teigmasse</a:t>
            </a:r>
            <a:r>
              <a:rPr lang="hu-HU" sz="2100" dirty="0"/>
              <a:t> </a:t>
            </a:r>
            <a:r>
              <a:rPr lang="hu-HU" sz="2100" dirty="0" err="1"/>
              <a:t>verdoppelt</a:t>
            </a:r>
            <a:r>
              <a:rPr lang="hu-HU" sz="2100" dirty="0"/>
              <a:t> hat. </a:t>
            </a:r>
            <a:r>
              <a:rPr lang="hu-HU" sz="2100" dirty="0" err="1"/>
              <a:t>Inzwischen</a:t>
            </a:r>
            <a:r>
              <a:rPr lang="hu-HU" sz="2100" dirty="0"/>
              <a:t> </a:t>
            </a:r>
            <a:r>
              <a:rPr lang="hu-HU" sz="2100" dirty="0" err="1"/>
              <a:t>Schmalz</a:t>
            </a:r>
            <a:r>
              <a:rPr lang="hu-HU" sz="2100" dirty="0"/>
              <a:t> und </a:t>
            </a:r>
            <a:r>
              <a:rPr lang="hu-HU" sz="2100" dirty="0" err="1"/>
              <a:t>Mehl</a:t>
            </a:r>
            <a:r>
              <a:rPr lang="hu-HU" sz="2100" dirty="0"/>
              <a:t> mit der </a:t>
            </a:r>
            <a:r>
              <a:rPr lang="hu-HU" sz="2100" dirty="0" err="1"/>
              <a:t>Hand</a:t>
            </a:r>
            <a:r>
              <a:rPr lang="hu-HU" sz="2100" dirty="0"/>
              <a:t> </a:t>
            </a:r>
            <a:r>
              <a:rPr lang="hu-HU" sz="2100" dirty="0" err="1"/>
              <a:t>gut</a:t>
            </a:r>
            <a:r>
              <a:rPr lang="hu-HU" sz="2100" dirty="0"/>
              <a:t> </a:t>
            </a:r>
            <a:r>
              <a:rPr lang="hu-HU" sz="2100" dirty="0" err="1"/>
              <a:t>verarbeiten</a:t>
            </a:r>
            <a:r>
              <a:rPr lang="hu-HU" sz="2100" dirty="0"/>
              <a:t>, den </a:t>
            </a:r>
            <a:r>
              <a:rPr lang="hu-HU" sz="2100" dirty="0" err="1"/>
              <a:t>auggegangenen</a:t>
            </a:r>
            <a:r>
              <a:rPr lang="hu-HU" sz="2100" dirty="0"/>
              <a:t> </a:t>
            </a:r>
            <a:r>
              <a:rPr lang="hu-HU" sz="2100" dirty="0" err="1"/>
              <a:t>Vorteig</a:t>
            </a:r>
            <a:r>
              <a:rPr lang="hu-HU" sz="2100" dirty="0"/>
              <a:t>, 1 </a:t>
            </a:r>
            <a:r>
              <a:rPr lang="hu-HU" sz="2100" dirty="0" err="1"/>
              <a:t>Ei</a:t>
            </a:r>
            <a:r>
              <a:rPr lang="hu-HU" sz="2100" dirty="0"/>
              <a:t> und </a:t>
            </a:r>
            <a:r>
              <a:rPr lang="hu-HU" sz="2100" dirty="0" err="1"/>
              <a:t>Salz</a:t>
            </a:r>
            <a:r>
              <a:rPr lang="hu-HU" sz="2100" dirty="0"/>
              <a:t> </a:t>
            </a:r>
            <a:r>
              <a:rPr lang="hu-HU" sz="2100" dirty="0" err="1"/>
              <a:t>zugeben</a:t>
            </a:r>
            <a:r>
              <a:rPr lang="hu-HU" sz="2100" dirty="0"/>
              <a:t>. Mit </a:t>
            </a:r>
            <a:r>
              <a:rPr lang="hu-HU" sz="2100" dirty="0" err="1"/>
              <a:t>lauwarmer</a:t>
            </a:r>
            <a:r>
              <a:rPr lang="hu-HU" sz="2100" dirty="0"/>
              <a:t> </a:t>
            </a:r>
            <a:r>
              <a:rPr lang="hu-HU" sz="2100" dirty="0" err="1"/>
              <a:t>Milch</a:t>
            </a:r>
            <a:r>
              <a:rPr lang="hu-HU" sz="2100" dirty="0"/>
              <a:t> </a:t>
            </a:r>
            <a:r>
              <a:rPr lang="hu-HU" sz="2100" dirty="0" err="1"/>
              <a:t>einen</a:t>
            </a:r>
            <a:r>
              <a:rPr lang="hu-HU" sz="2100" dirty="0"/>
              <a:t> </a:t>
            </a:r>
            <a:r>
              <a:rPr lang="hu-HU" sz="2100" dirty="0" err="1"/>
              <a:t>mittelfesten</a:t>
            </a:r>
            <a:r>
              <a:rPr lang="hu-HU" sz="2100" dirty="0"/>
              <a:t> </a:t>
            </a:r>
            <a:r>
              <a:rPr lang="hu-HU" sz="2100" dirty="0" err="1"/>
              <a:t>Teig</a:t>
            </a:r>
            <a:r>
              <a:rPr lang="hu-HU" sz="2100" dirty="0"/>
              <a:t> </a:t>
            </a:r>
            <a:r>
              <a:rPr lang="hu-HU" sz="2100" dirty="0" err="1"/>
              <a:t>mengen</a:t>
            </a:r>
            <a:r>
              <a:rPr lang="hu-HU" sz="2100" dirty="0"/>
              <a:t>. </a:t>
            </a:r>
            <a:r>
              <a:rPr lang="hu-HU" sz="2100" dirty="0" err="1"/>
              <a:t>So</a:t>
            </a:r>
            <a:r>
              <a:rPr lang="hu-HU" sz="2100" dirty="0"/>
              <a:t> </a:t>
            </a:r>
            <a:r>
              <a:rPr lang="hu-HU" sz="2100" dirty="0" err="1"/>
              <a:t>lange</a:t>
            </a:r>
            <a:r>
              <a:rPr lang="hu-HU" sz="2100" dirty="0"/>
              <a:t> </a:t>
            </a:r>
            <a:r>
              <a:rPr lang="hu-HU" sz="2100" dirty="0" err="1"/>
              <a:t>kneten</a:t>
            </a:r>
            <a:r>
              <a:rPr lang="hu-HU" sz="2100" dirty="0"/>
              <a:t>, </a:t>
            </a:r>
            <a:r>
              <a:rPr lang="hu-HU" sz="2100" dirty="0" err="1"/>
              <a:t>bis</a:t>
            </a:r>
            <a:r>
              <a:rPr lang="hu-HU" sz="2100" dirty="0"/>
              <a:t> der </a:t>
            </a:r>
            <a:r>
              <a:rPr lang="hu-HU" sz="2100" dirty="0" err="1"/>
              <a:t>Teig</a:t>
            </a:r>
            <a:r>
              <a:rPr lang="hu-HU" sz="2100" dirty="0"/>
              <a:t> </a:t>
            </a:r>
            <a:r>
              <a:rPr lang="hu-HU" sz="2100" dirty="0" err="1"/>
              <a:t>Blasen</a:t>
            </a:r>
            <a:r>
              <a:rPr lang="hu-HU" sz="2100" dirty="0"/>
              <a:t> </a:t>
            </a:r>
            <a:r>
              <a:rPr lang="hu-HU" sz="2100" dirty="0" err="1"/>
              <a:t>wirft</a:t>
            </a:r>
            <a:r>
              <a:rPr lang="hu-HU" sz="2100" dirty="0"/>
              <a:t>. </a:t>
            </a:r>
            <a:r>
              <a:rPr lang="hu-HU" sz="2100" dirty="0" err="1"/>
              <a:t>Dann</a:t>
            </a:r>
            <a:r>
              <a:rPr lang="hu-HU" sz="2100" dirty="0"/>
              <a:t> </a:t>
            </a:r>
            <a:r>
              <a:rPr lang="hu-HU" sz="2100" dirty="0" err="1"/>
              <a:t>zugedeckt</a:t>
            </a:r>
            <a:r>
              <a:rPr lang="hu-HU" sz="2100" dirty="0"/>
              <a:t> </a:t>
            </a:r>
            <a:r>
              <a:rPr lang="hu-HU" sz="2100" dirty="0" err="1"/>
              <a:t>wieder</a:t>
            </a:r>
            <a:r>
              <a:rPr lang="hu-HU" sz="2100" dirty="0"/>
              <a:t> </a:t>
            </a:r>
            <a:r>
              <a:rPr lang="hu-HU" sz="2100" dirty="0" err="1"/>
              <a:t>gehen</a:t>
            </a:r>
            <a:r>
              <a:rPr lang="hu-HU" sz="2100" dirty="0"/>
              <a:t> </a:t>
            </a:r>
            <a:r>
              <a:rPr lang="hu-HU" sz="2100" dirty="0" err="1"/>
              <a:t>lassen</a:t>
            </a:r>
            <a:r>
              <a:rPr lang="hu-HU" sz="2100" dirty="0"/>
              <a:t>, </a:t>
            </a:r>
            <a:r>
              <a:rPr lang="hu-HU" sz="2100" dirty="0" err="1"/>
              <a:t>kurz</a:t>
            </a:r>
            <a:r>
              <a:rPr lang="hu-HU" sz="2100" dirty="0"/>
              <a:t> </a:t>
            </a:r>
            <a:r>
              <a:rPr lang="hu-HU" sz="2100" dirty="0" err="1"/>
              <a:t>durchkneten</a:t>
            </a:r>
            <a:r>
              <a:rPr lang="hu-HU" sz="2100" dirty="0"/>
              <a:t> und </a:t>
            </a:r>
            <a:r>
              <a:rPr lang="hu-HU" sz="2100" dirty="0" err="1"/>
              <a:t>nochmals</a:t>
            </a:r>
            <a:r>
              <a:rPr lang="hu-HU" sz="2100" dirty="0"/>
              <a:t> </a:t>
            </a:r>
            <a:r>
              <a:rPr lang="hu-HU" sz="2100" dirty="0" err="1"/>
              <a:t>ruhen</a:t>
            </a:r>
            <a:r>
              <a:rPr lang="hu-HU" sz="2100" dirty="0"/>
              <a:t> </a:t>
            </a:r>
            <a:r>
              <a:rPr lang="hu-HU" sz="2100" dirty="0" err="1"/>
              <a:t>lassen</a:t>
            </a:r>
            <a:r>
              <a:rPr lang="hu-HU" sz="2100" dirty="0"/>
              <a:t>. Den </a:t>
            </a:r>
            <a:r>
              <a:rPr lang="hu-HU" sz="2100" dirty="0" err="1"/>
              <a:t>Teig</a:t>
            </a:r>
            <a:r>
              <a:rPr lang="hu-HU" sz="2100" dirty="0"/>
              <a:t> </a:t>
            </a:r>
            <a:r>
              <a:rPr lang="hu-HU" sz="2100" dirty="0" err="1"/>
              <a:t>auf</a:t>
            </a:r>
            <a:r>
              <a:rPr lang="hu-HU" sz="2100" dirty="0"/>
              <a:t> </a:t>
            </a:r>
            <a:r>
              <a:rPr lang="hu-HU" sz="2100" dirty="0" err="1"/>
              <a:t>dem</a:t>
            </a:r>
            <a:r>
              <a:rPr lang="hu-HU" sz="2100" dirty="0"/>
              <a:t>  </a:t>
            </a:r>
            <a:r>
              <a:rPr lang="hu-HU" sz="2100" dirty="0" err="1"/>
              <a:t>Brett</a:t>
            </a:r>
            <a:r>
              <a:rPr lang="hu-HU" sz="2100" dirty="0"/>
              <a:t> </a:t>
            </a:r>
            <a:r>
              <a:rPr lang="hu-HU" sz="2100" dirty="0" err="1"/>
              <a:t>zu</a:t>
            </a:r>
            <a:r>
              <a:rPr lang="hu-HU" sz="2100" dirty="0"/>
              <a:t> 4 </a:t>
            </a:r>
            <a:r>
              <a:rPr lang="hu-HU" sz="2100" dirty="0" err="1"/>
              <a:t>Kugeln</a:t>
            </a:r>
            <a:r>
              <a:rPr lang="hu-HU" sz="2100" dirty="0"/>
              <a:t> </a:t>
            </a:r>
            <a:r>
              <a:rPr lang="hu-HU" sz="2100" dirty="0" err="1"/>
              <a:t>formen</a:t>
            </a:r>
            <a:r>
              <a:rPr lang="hu-HU" sz="2100" dirty="0"/>
              <a:t> und nagy </a:t>
            </a:r>
            <a:r>
              <a:rPr lang="hu-HU" sz="2100" dirty="0" err="1"/>
              <a:t>kurzem</a:t>
            </a:r>
            <a:r>
              <a:rPr lang="hu-HU" sz="2100" dirty="0"/>
              <a:t> </a:t>
            </a:r>
            <a:r>
              <a:rPr lang="hu-HU" sz="2100" dirty="0" err="1"/>
              <a:t>Gehen</a:t>
            </a:r>
            <a:r>
              <a:rPr lang="hu-HU" sz="2100" dirty="0"/>
              <a:t> </a:t>
            </a:r>
            <a:r>
              <a:rPr lang="hu-HU" sz="2100" dirty="0" err="1"/>
              <a:t>halbfingerlich</a:t>
            </a:r>
            <a:r>
              <a:rPr lang="hu-HU" sz="2100" dirty="0"/>
              <a:t> </a:t>
            </a:r>
            <a:r>
              <a:rPr lang="hu-HU" sz="2100" dirty="0" err="1"/>
              <a:t>ausrollen</a:t>
            </a:r>
            <a:r>
              <a:rPr lang="hu-HU" sz="2100" dirty="0"/>
              <a:t>. </a:t>
            </a:r>
            <a:r>
              <a:rPr lang="hu-HU" sz="2100" dirty="0" err="1"/>
              <a:t>Jede</a:t>
            </a:r>
            <a:r>
              <a:rPr lang="hu-HU" sz="2100" dirty="0"/>
              <a:t> </a:t>
            </a:r>
            <a:r>
              <a:rPr lang="hu-HU" sz="2100" dirty="0" err="1"/>
              <a:t>Teigplatte</a:t>
            </a:r>
            <a:r>
              <a:rPr lang="hu-HU" sz="2100" dirty="0"/>
              <a:t> mit </a:t>
            </a:r>
            <a:r>
              <a:rPr lang="hu-HU" sz="2100" dirty="0" err="1"/>
              <a:t>Schmalz</a:t>
            </a:r>
            <a:r>
              <a:rPr lang="hu-HU" sz="2100" dirty="0"/>
              <a:t> </a:t>
            </a:r>
            <a:r>
              <a:rPr lang="hu-HU" sz="2100" dirty="0" err="1"/>
              <a:t>bestreichen</a:t>
            </a:r>
            <a:r>
              <a:rPr lang="hu-HU" sz="2100" dirty="0"/>
              <a:t>, </a:t>
            </a:r>
            <a:r>
              <a:rPr lang="hu-HU" sz="2100" dirty="0" err="1"/>
              <a:t>mit</a:t>
            </a:r>
            <a:r>
              <a:rPr lang="hu-HU" sz="2100" dirty="0"/>
              <a:t> </a:t>
            </a:r>
            <a:r>
              <a:rPr lang="hu-HU" sz="2100" dirty="0" err="1"/>
              <a:t>Kümmel</a:t>
            </a:r>
            <a:r>
              <a:rPr lang="hu-HU" sz="2100" dirty="0"/>
              <a:t> </a:t>
            </a:r>
            <a:r>
              <a:rPr lang="hu-HU" sz="2100" dirty="0" err="1"/>
              <a:t>verstreuen</a:t>
            </a:r>
            <a:r>
              <a:rPr lang="hu-HU" sz="2100" dirty="0"/>
              <a:t>, </a:t>
            </a:r>
            <a:r>
              <a:rPr lang="hu-HU" sz="2100" dirty="0" err="1"/>
              <a:t>in</a:t>
            </a:r>
            <a:r>
              <a:rPr lang="hu-HU" sz="2100" dirty="0"/>
              <a:t> 8 </a:t>
            </a:r>
            <a:r>
              <a:rPr lang="hu-HU" sz="2100" dirty="0" err="1"/>
              <a:t>gleichmäßig</a:t>
            </a:r>
            <a:r>
              <a:rPr lang="hu-HU" sz="2100" dirty="0"/>
              <a:t> </a:t>
            </a:r>
            <a:r>
              <a:rPr lang="hu-HU" sz="2100" dirty="0" err="1"/>
              <a:t>große</a:t>
            </a:r>
            <a:r>
              <a:rPr lang="hu-HU" sz="2100" dirty="0"/>
              <a:t> </a:t>
            </a:r>
            <a:r>
              <a:rPr lang="hu-HU" sz="2100" dirty="0" err="1"/>
              <a:t>Dreiecke</a:t>
            </a:r>
            <a:r>
              <a:rPr lang="hu-HU" sz="2100" dirty="0"/>
              <a:t> </a:t>
            </a:r>
            <a:r>
              <a:rPr lang="hu-HU" sz="2100" dirty="0" err="1"/>
              <a:t>schneiden</a:t>
            </a:r>
            <a:r>
              <a:rPr lang="hu-HU" sz="2100" dirty="0"/>
              <a:t> und </a:t>
            </a:r>
            <a:r>
              <a:rPr lang="hu-HU" sz="2100" dirty="0" err="1"/>
              <a:t>Kipfel</a:t>
            </a:r>
            <a:r>
              <a:rPr lang="hu-HU" sz="2100" dirty="0"/>
              <a:t> </a:t>
            </a:r>
            <a:r>
              <a:rPr lang="hu-HU" sz="2100" dirty="0" err="1"/>
              <a:t>formen</a:t>
            </a:r>
            <a:r>
              <a:rPr lang="hu-HU" sz="2100" dirty="0"/>
              <a:t>. Die </a:t>
            </a:r>
            <a:r>
              <a:rPr lang="hu-HU" sz="2100" dirty="0" err="1"/>
              <a:t>Kipfel</a:t>
            </a:r>
            <a:r>
              <a:rPr lang="hu-HU" sz="2100" dirty="0"/>
              <a:t> </a:t>
            </a:r>
            <a:r>
              <a:rPr lang="hu-HU" sz="2100" dirty="0" err="1"/>
              <a:t>auf</a:t>
            </a:r>
            <a:r>
              <a:rPr lang="hu-HU" sz="2100" dirty="0"/>
              <a:t> </a:t>
            </a:r>
            <a:r>
              <a:rPr lang="hu-HU" sz="2100" dirty="0" err="1"/>
              <a:t>gefettes</a:t>
            </a:r>
            <a:r>
              <a:rPr lang="hu-HU" sz="2100" dirty="0"/>
              <a:t> </a:t>
            </a:r>
            <a:r>
              <a:rPr lang="hu-HU" sz="2100" dirty="0" err="1"/>
              <a:t>Blech</a:t>
            </a:r>
            <a:r>
              <a:rPr lang="hu-HU" sz="2100" dirty="0"/>
              <a:t> legen, mit </a:t>
            </a:r>
            <a:r>
              <a:rPr lang="hu-HU" sz="2100" dirty="0" err="1"/>
              <a:t>einem</a:t>
            </a:r>
            <a:r>
              <a:rPr lang="hu-HU" sz="2100" dirty="0"/>
              <a:t> </a:t>
            </a:r>
            <a:r>
              <a:rPr lang="hu-HU" sz="2100" dirty="0" err="1"/>
              <a:t>verquirlten</a:t>
            </a:r>
            <a:r>
              <a:rPr lang="hu-HU" sz="2100" dirty="0"/>
              <a:t> </a:t>
            </a:r>
            <a:r>
              <a:rPr lang="hu-HU" sz="2100" dirty="0" err="1"/>
              <a:t>Ei</a:t>
            </a:r>
            <a:r>
              <a:rPr lang="hu-HU" sz="2100" dirty="0"/>
              <a:t> </a:t>
            </a:r>
            <a:r>
              <a:rPr lang="hu-HU" sz="2100" dirty="0" err="1"/>
              <a:t>bestreichen</a:t>
            </a:r>
            <a:r>
              <a:rPr lang="hu-HU" sz="2100" dirty="0"/>
              <a:t>, </a:t>
            </a:r>
            <a:r>
              <a:rPr lang="hu-HU" sz="2100" dirty="0" err="1"/>
              <a:t>mit</a:t>
            </a:r>
            <a:r>
              <a:rPr lang="hu-HU" sz="2100" dirty="0"/>
              <a:t> </a:t>
            </a:r>
            <a:r>
              <a:rPr lang="hu-HU" sz="2100" dirty="0" err="1"/>
              <a:t>Kümmel</a:t>
            </a:r>
            <a:r>
              <a:rPr lang="hu-HU" sz="2100" dirty="0"/>
              <a:t> </a:t>
            </a:r>
            <a:r>
              <a:rPr lang="hu-HU" sz="2100" dirty="0" err="1"/>
              <a:t>bestreuen</a:t>
            </a:r>
            <a:r>
              <a:rPr lang="hu-HU" sz="2100" dirty="0"/>
              <a:t> und </a:t>
            </a:r>
            <a:r>
              <a:rPr lang="hu-HU" sz="2100" dirty="0" err="1"/>
              <a:t>bei</a:t>
            </a:r>
            <a:r>
              <a:rPr lang="hu-HU" sz="2100" dirty="0"/>
              <a:t> </a:t>
            </a:r>
            <a:r>
              <a:rPr lang="hu-HU" sz="2100" dirty="0" err="1" smtClean="0"/>
              <a:t>Mittelhitze</a:t>
            </a:r>
            <a:r>
              <a:rPr lang="hu-HU" sz="2100" dirty="0" smtClean="0"/>
              <a:t> </a:t>
            </a:r>
            <a:r>
              <a:rPr lang="hu-HU" sz="2100" dirty="0" err="1"/>
              <a:t>goldbraun</a:t>
            </a:r>
            <a:r>
              <a:rPr lang="hu-HU" sz="2100" dirty="0"/>
              <a:t> backen. </a:t>
            </a:r>
            <a:r>
              <a:rPr lang="hu-HU" sz="2100" dirty="0" err="1"/>
              <a:t>Auf</a:t>
            </a:r>
            <a:r>
              <a:rPr lang="hu-HU" sz="2100" dirty="0"/>
              <a:t> </a:t>
            </a:r>
            <a:r>
              <a:rPr lang="hu-HU" sz="2100" dirty="0" err="1"/>
              <a:t>jedes</a:t>
            </a:r>
            <a:r>
              <a:rPr lang="hu-HU" sz="2100" dirty="0"/>
              <a:t> </a:t>
            </a:r>
            <a:r>
              <a:rPr lang="hu-HU" sz="2100" dirty="0" err="1"/>
              <a:t>Dreieck</a:t>
            </a:r>
            <a:r>
              <a:rPr lang="hu-HU" sz="2100" dirty="0"/>
              <a:t> </a:t>
            </a:r>
            <a:r>
              <a:rPr lang="hu-HU" sz="2100" dirty="0" err="1"/>
              <a:t>kann</a:t>
            </a:r>
            <a:r>
              <a:rPr lang="hu-HU" sz="2100" dirty="0"/>
              <a:t> </a:t>
            </a:r>
            <a:r>
              <a:rPr lang="hu-HU" sz="2100" dirty="0" err="1"/>
              <a:t>vor</a:t>
            </a:r>
            <a:r>
              <a:rPr lang="hu-HU" sz="2100" dirty="0"/>
              <a:t> </a:t>
            </a:r>
            <a:r>
              <a:rPr lang="hu-HU" sz="2100" dirty="0" err="1"/>
              <a:t>dem</a:t>
            </a:r>
            <a:r>
              <a:rPr lang="hu-HU" sz="2100" dirty="0"/>
              <a:t> </a:t>
            </a:r>
            <a:r>
              <a:rPr lang="hu-HU" sz="2100" dirty="0" err="1"/>
              <a:t>Aufrollen</a:t>
            </a:r>
            <a:r>
              <a:rPr lang="hu-HU" sz="2100" dirty="0"/>
              <a:t> </a:t>
            </a:r>
            <a:r>
              <a:rPr lang="hu-HU" sz="2100" dirty="0" err="1"/>
              <a:t>auch</a:t>
            </a:r>
            <a:r>
              <a:rPr lang="hu-HU" sz="2100" dirty="0"/>
              <a:t> </a:t>
            </a:r>
            <a:r>
              <a:rPr lang="hu-HU" sz="2100" dirty="0" err="1"/>
              <a:t>eine</a:t>
            </a:r>
            <a:r>
              <a:rPr lang="hu-HU" sz="2100" dirty="0"/>
              <a:t> </a:t>
            </a:r>
            <a:r>
              <a:rPr lang="hu-HU" sz="2100" dirty="0" err="1"/>
              <a:t>dünne</a:t>
            </a:r>
            <a:r>
              <a:rPr lang="hu-HU" sz="2100" dirty="0"/>
              <a:t> </a:t>
            </a:r>
            <a:r>
              <a:rPr lang="hu-HU" sz="2100" dirty="0" err="1"/>
              <a:t>Scheibe</a:t>
            </a:r>
            <a:r>
              <a:rPr lang="hu-HU" sz="2100" dirty="0"/>
              <a:t> </a:t>
            </a:r>
            <a:r>
              <a:rPr lang="hu-HU" sz="2100" dirty="0" err="1"/>
              <a:t>Bratwurst</a:t>
            </a:r>
            <a:r>
              <a:rPr lang="hu-HU" sz="2100" dirty="0"/>
              <a:t> </a:t>
            </a:r>
            <a:r>
              <a:rPr lang="hu-HU" sz="2100" dirty="0" err="1"/>
              <a:t>gelegt</a:t>
            </a:r>
            <a:r>
              <a:rPr lang="hu-HU" sz="2100" dirty="0"/>
              <a:t> </a:t>
            </a:r>
            <a:r>
              <a:rPr lang="hu-HU" sz="2100" dirty="0" err="1"/>
              <a:t>werden</a:t>
            </a:r>
            <a:r>
              <a:rPr lang="hu-HU" sz="2100" dirty="0"/>
              <a:t>. Die </a:t>
            </a:r>
            <a:r>
              <a:rPr lang="hu-HU" sz="2100" dirty="0" err="1"/>
              <a:t>Kipfel</a:t>
            </a:r>
            <a:r>
              <a:rPr lang="hu-HU" sz="2100" dirty="0"/>
              <a:t> </a:t>
            </a:r>
            <a:r>
              <a:rPr lang="hu-HU" sz="2100" dirty="0" err="1"/>
              <a:t>können</a:t>
            </a:r>
            <a:r>
              <a:rPr lang="hu-HU" sz="2100" dirty="0"/>
              <a:t> </a:t>
            </a:r>
            <a:r>
              <a:rPr lang="hu-HU" sz="2100" dirty="0" err="1"/>
              <a:t>auch</a:t>
            </a:r>
            <a:r>
              <a:rPr lang="hu-HU" sz="2100" dirty="0"/>
              <a:t> mit </a:t>
            </a:r>
            <a:r>
              <a:rPr lang="hu-HU" sz="2100" dirty="0" err="1"/>
              <a:t>Marmelade</a:t>
            </a:r>
            <a:r>
              <a:rPr lang="hu-HU" sz="2100" dirty="0"/>
              <a:t>, </a:t>
            </a:r>
            <a:r>
              <a:rPr lang="hu-HU" sz="2100" dirty="0" err="1"/>
              <a:t>Zimtzucker</a:t>
            </a:r>
            <a:r>
              <a:rPr lang="hu-HU" sz="2100" dirty="0"/>
              <a:t> </a:t>
            </a:r>
            <a:r>
              <a:rPr lang="hu-HU" sz="2100" dirty="0" err="1"/>
              <a:t>oder</a:t>
            </a:r>
            <a:r>
              <a:rPr lang="hu-HU" sz="2100" dirty="0"/>
              <a:t> </a:t>
            </a:r>
            <a:r>
              <a:rPr lang="hu-HU" sz="2100" dirty="0" err="1"/>
              <a:t>geriebenen</a:t>
            </a:r>
            <a:r>
              <a:rPr lang="hu-HU" sz="2100" dirty="0"/>
              <a:t> </a:t>
            </a:r>
            <a:r>
              <a:rPr lang="hu-HU" sz="2100" dirty="0" err="1"/>
              <a:t>Nüssen</a:t>
            </a:r>
            <a:r>
              <a:rPr lang="hu-HU" sz="2100" dirty="0"/>
              <a:t> </a:t>
            </a:r>
            <a:r>
              <a:rPr lang="hu-HU" sz="2100" dirty="0" err="1"/>
              <a:t>gefüllt</a:t>
            </a:r>
            <a:r>
              <a:rPr lang="hu-HU" sz="2100" dirty="0"/>
              <a:t> </a:t>
            </a:r>
            <a:r>
              <a:rPr lang="hu-HU" sz="2100" dirty="0" err="1"/>
              <a:t>werden</a:t>
            </a:r>
            <a:r>
              <a:rPr lang="hu-HU" sz="2100" dirty="0"/>
              <a:t>. </a:t>
            </a:r>
            <a:r>
              <a:rPr lang="hu-HU" sz="2100" dirty="0" err="1"/>
              <a:t>In</a:t>
            </a:r>
            <a:r>
              <a:rPr lang="hu-HU" sz="2100" dirty="0"/>
              <a:t> </a:t>
            </a:r>
            <a:r>
              <a:rPr lang="hu-HU" sz="2100" dirty="0" err="1"/>
              <a:t>diesem</a:t>
            </a:r>
            <a:r>
              <a:rPr lang="hu-HU" sz="2100" dirty="0"/>
              <a:t> </a:t>
            </a:r>
            <a:r>
              <a:rPr lang="hu-HU" sz="2100" dirty="0" err="1"/>
              <a:t>Fall</a:t>
            </a:r>
            <a:r>
              <a:rPr lang="hu-HU" sz="2100" dirty="0"/>
              <a:t> </a:t>
            </a:r>
            <a:r>
              <a:rPr lang="hu-HU" sz="2100" dirty="0" err="1"/>
              <a:t>dem</a:t>
            </a:r>
            <a:r>
              <a:rPr lang="hu-HU" sz="2100" dirty="0"/>
              <a:t> </a:t>
            </a:r>
            <a:r>
              <a:rPr lang="hu-HU" sz="2100" dirty="0" err="1"/>
              <a:t>Teig</a:t>
            </a:r>
            <a:r>
              <a:rPr lang="hu-HU" sz="2100" dirty="0"/>
              <a:t> </a:t>
            </a:r>
            <a:r>
              <a:rPr lang="hu-HU" sz="2100" dirty="0" err="1"/>
              <a:t>mehr</a:t>
            </a:r>
            <a:r>
              <a:rPr lang="hu-HU" sz="2100" dirty="0"/>
              <a:t> </a:t>
            </a:r>
            <a:r>
              <a:rPr lang="hu-HU" sz="2100" dirty="0" err="1"/>
              <a:t>Zucker</a:t>
            </a:r>
            <a:r>
              <a:rPr lang="hu-HU" sz="2100" dirty="0"/>
              <a:t> </a:t>
            </a:r>
            <a:r>
              <a:rPr lang="hu-HU" sz="2100" dirty="0" err="1"/>
              <a:t>zufügen</a:t>
            </a:r>
            <a:r>
              <a:rPr lang="hu-HU" sz="2100" dirty="0"/>
              <a:t> und den </a:t>
            </a:r>
            <a:r>
              <a:rPr lang="hu-HU" sz="2100" dirty="0" err="1"/>
              <a:t>Kümmel</a:t>
            </a:r>
            <a:r>
              <a:rPr lang="hu-HU" sz="2100" dirty="0"/>
              <a:t> </a:t>
            </a:r>
            <a:r>
              <a:rPr lang="hu-HU" sz="2100" dirty="0" err="1"/>
              <a:t>weglassen</a:t>
            </a:r>
            <a:r>
              <a:rPr lang="hu-HU" sz="2100" dirty="0"/>
              <a:t>. </a:t>
            </a:r>
          </a:p>
          <a:p>
            <a:endParaRPr lang="hu-HU" sz="2200" dirty="0"/>
          </a:p>
        </p:txBody>
      </p:sp>
    </p:spTree>
    <p:extLst>
      <p:ext uri="{BB962C8B-B14F-4D97-AF65-F5344CB8AC3E}">
        <p14:creationId xmlns:p14="http://schemas.microsoft.com/office/powerpoint/2010/main" val="4259346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hu-HU" dirty="0" err="1" smtClean="0"/>
              <a:t>Guten</a:t>
            </a:r>
            <a:r>
              <a:rPr lang="hu-HU" dirty="0" smtClean="0"/>
              <a:t> </a:t>
            </a:r>
            <a:r>
              <a:rPr lang="hu-HU" dirty="0" err="1" smtClean="0"/>
              <a:t>Appetit</a:t>
            </a:r>
            <a:r>
              <a:rPr lang="hu-HU" dirty="0"/>
              <a:t>!</a:t>
            </a:r>
          </a:p>
        </p:txBody>
      </p:sp>
      <p:pic>
        <p:nvPicPr>
          <p:cNvPr id="4" name="Tartalom hely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844824"/>
            <a:ext cx="5400599" cy="3744416"/>
          </a:xfrm>
        </p:spPr>
      </p:pic>
    </p:spTree>
    <p:extLst>
      <p:ext uri="{BB962C8B-B14F-4D97-AF65-F5344CB8AC3E}">
        <p14:creationId xmlns:p14="http://schemas.microsoft.com/office/powerpoint/2010/main" val="4093396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úra">
  <a:themeElements>
    <a:clrScheme name="Túra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úr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úr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</TotalTime>
  <Words>212</Words>
  <Application>Microsoft Office PowerPoint</Application>
  <PresentationFormat>Diavetítés a képernyőre (4:3 oldalarány)</PresentationFormat>
  <Paragraphs>12</Paragraphs>
  <Slides>4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4</vt:i4>
      </vt:variant>
    </vt:vector>
  </HeadingPairs>
  <TitlesOfParts>
    <vt:vector size="5" baseType="lpstr">
      <vt:lpstr>Túra</vt:lpstr>
      <vt:lpstr>Salzkipfel</vt:lpstr>
      <vt:lpstr>Zutaten: </vt:lpstr>
      <vt:lpstr>ZubEREITUNG: </vt:lpstr>
      <vt:lpstr>Guten Appetit!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Salzkipfel</dc:title>
  <dc:creator>Windows-felhasználó</dc:creator>
  <cp:lastModifiedBy>Windows-felhasználó</cp:lastModifiedBy>
  <cp:revision>7</cp:revision>
  <dcterms:created xsi:type="dcterms:W3CDTF">2014-03-05T09:22:54Z</dcterms:created>
  <dcterms:modified xsi:type="dcterms:W3CDTF">2014-03-06T11:28:00Z</dcterms:modified>
</cp:coreProperties>
</file>