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6787D18-46D3-4B4F-900C-1E63373BA0AF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51D270B-6FE6-4955-8B62-A6AEC62E27A2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2160240"/>
          </a:xfrm>
        </p:spPr>
        <p:txBody>
          <a:bodyPr/>
          <a:lstStyle/>
          <a:p>
            <a:r>
              <a:rPr lang="hu-HU" sz="7200" dirty="0" err="1" smtClean="0"/>
              <a:t>Schmarren</a:t>
            </a:r>
            <a:endParaRPr lang="hu-HU" sz="7200" dirty="0"/>
          </a:p>
        </p:txBody>
      </p:sp>
      <p:pic>
        <p:nvPicPr>
          <p:cNvPr id="1026" name="Picture 2" descr="http://static.chefkoch-cdn.de/ck.de/rezepte/118/118757/196259-960x720-burgis-schmarren-kaiser-art-fluffig-flaumig-ohne-schnee-zu-schlag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89040"/>
            <a:ext cx="3384376" cy="253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0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500g </a:t>
            </a:r>
            <a:r>
              <a:rPr lang="hu-HU" dirty="0" err="1" smtClean="0"/>
              <a:t>Mehl</a:t>
            </a:r>
            <a:endParaRPr lang="hu-HU" dirty="0" smtClean="0"/>
          </a:p>
          <a:p>
            <a:r>
              <a:rPr lang="hu-HU" dirty="0" smtClean="0"/>
              <a:t>1 </a:t>
            </a:r>
            <a:r>
              <a:rPr lang="hu-HU" dirty="0" err="1" smtClean="0"/>
              <a:t>Ei</a:t>
            </a:r>
            <a:r>
              <a:rPr lang="hu-HU" dirty="0" smtClean="0"/>
              <a:t> </a:t>
            </a:r>
          </a:p>
          <a:p>
            <a:r>
              <a:rPr lang="hu-HU" dirty="0" smtClean="0"/>
              <a:t>100g </a:t>
            </a:r>
            <a:r>
              <a:rPr lang="hu-HU" dirty="0" err="1" smtClean="0"/>
              <a:t>Bratfett</a:t>
            </a:r>
            <a:endParaRPr lang="hu-HU" dirty="0" smtClean="0"/>
          </a:p>
          <a:p>
            <a:r>
              <a:rPr lang="hu-HU" dirty="0" err="1" smtClean="0"/>
              <a:t>Salz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/>
              <a:t>Zutaten</a:t>
            </a:r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20688"/>
            <a:ext cx="27813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653136"/>
            <a:ext cx="22098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65104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542" y="2668538"/>
            <a:ext cx="25050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8819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hu-HU" dirty="0" err="1">
                <a:latin typeface="Calibri"/>
                <a:ea typeface="Calibri"/>
                <a:cs typeface="Times New Roman"/>
              </a:rPr>
              <a:t>Ei</a:t>
            </a:r>
            <a:r>
              <a:rPr lang="hu-HU" dirty="0">
                <a:latin typeface="Calibri"/>
                <a:ea typeface="Calibri"/>
                <a:cs typeface="Times New Roman"/>
              </a:rPr>
              <a:t> und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Salz</a:t>
            </a:r>
            <a:r>
              <a:rPr lang="hu-HU" dirty="0">
                <a:latin typeface="Calibri"/>
                <a:ea typeface="Calibri"/>
                <a:cs typeface="Times New Roman"/>
              </a:rPr>
              <a:t> mit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dem</a:t>
            </a:r>
            <a:r>
              <a:rPr lang="hu-HU" dirty="0">
                <a:latin typeface="Calibri"/>
                <a:ea typeface="Calibri"/>
                <a:cs typeface="Times New Roman"/>
              </a:rPr>
              <a:t> 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Mehl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vermengen</a:t>
            </a:r>
            <a:r>
              <a:rPr lang="hu-HU" dirty="0">
                <a:latin typeface="Calibri"/>
                <a:ea typeface="Calibri"/>
                <a:cs typeface="Times New Roman"/>
              </a:rPr>
              <a:t>,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mit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so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viel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kochendem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Wasser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abbrühen</a:t>
            </a:r>
            <a:r>
              <a:rPr lang="hu-HU" dirty="0">
                <a:latin typeface="Calibri"/>
                <a:ea typeface="Calibri"/>
                <a:cs typeface="Times New Roman"/>
              </a:rPr>
              <a:t> und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verrühren</a:t>
            </a:r>
            <a:r>
              <a:rPr lang="hu-HU" dirty="0">
                <a:latin typeface="Calibri"/>
                <a:ea typeface="Calibri"/>
                <a:cs typeface="Times New Roman"/>
              </a:rPr>
              <a:t>,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daß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ein</a:t>
            </a:r>
            <a:r>
              <a:rPr lang="hu-HU" dirty="0">
                <a:latin typeface="Calibri"/>
                <a:ea typeface="Calibri"/>
                <a:cs typeface="Times New Roman"/>
              </a:rPr>
              <a:t> 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klumpiger</a:t>
            </a:r>
            <a:r>
              <a:rPr lang="hu-HU" dirty="0">
                <a:latin typeface="Calibri"/>
                <a:ea typeface="Calibri"/>
                <a:cs typeface="Times New Roman"/>
              </a:rPr>
              <a:t>,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nicht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durchgearbeiter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Teig</a:t>
            </a:r>
            <a:r>
              <a:rPr lang="hu-HU" dirty="0">
                <a:latin typeface="Calibri"/>
                <a:ea typeface="Calibri"/>
                <a:cs typeface="Times New Roman"/>
              </a:rPr>
              <a:t> 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entsteht</a:t>
            </a:r>
            <a:r>
              <a:rPr lang="hu-HU" dirty="0">
                <a:latin typeface="Calibri"/>
                <a:ea typeface="Calibri"/>
                <a:cs typeface="Times New Roman"/>
              </a:rPr>
              <a:t>.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Das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Bratfett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in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einer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Pfanne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erhitzen</a:t>
            </a:r>
            <a:r>
              <a:rPr lang="hu-HU" dirty="0">
                <a:latin typeface="Calibri"/>
                <a:ea typeface="Calibri"/>
                <a:cs typeface="Times New Roman"/>
              </a:rPr>
              <a:t>, den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Teig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hineingeben</a:t>
            </a:r>
            <a:r>
              <a:rPr lang="hu-HU" dirty="0">
                <a:latin typeface="Calibri"/>
                <a:ea typeface="Calibri"/>
                <a:cs typeface="Times New Roman"/>
              </a:rPr>
              <a:t>, mit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einem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Kochlöffel</a:t>
            </a:r>
            <a:r>
              <a:rPr lang="hu-HU" dirty="0">
                <a:latin typeface="Calibri"/>
                <a:ea typeface="Calibri"/>
                <a:cs typeface="Times New Roman"/>
              </a:rPr>
              <a:t> die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größeren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Teigstücke</a:t>
            </a:r>
            <a:r>
              <a:rPr lang="hu-HU" dirty="0">
                <a:latin typeface="Calibri"/>
                <a:ea typeface="Calibri"/>
                <a:cs typeface="Times New Roman"/>
              </a:rPr>
              <a:t> 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zu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kirschgroßen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Klümpchen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zerkleinern</a:t>
            </a:r>
            <a:r>
              <a:rPr lang="hu-HU" dirty="0">
                <a:latin typeface="Calibri"/>
                <a:ea typeface="Calibri"/>
                <a:cs typeface="Times New Roman"/>
              </a:rPr>
              <a:t> und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diese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unter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ständigem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Rühren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goldgelb</a:t>
            </a:r>
            <a:r>
              <a:rPr lang="hu-HU" dirty="0">
                <a:latin typeface="Calibri"/>
                <a:ea typeface="Calibri"/>
                <a:cs typeface="Times New Roman"/>
              </a:rPr>
              <a:t> backen. Am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schmackhaftesten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sind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sie</a:t>
            </a:r>
            <a:r>
              <a:rPr lang="hu-HU" dirty="0">
                <a:latin typeface="Calibri"/>
                <a:ea typeface="Calibri"/>
                <a:cs typeface="Times New Roman"/>
              </a:rPr>
              <a:t> mit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einer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leicht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knunspriger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Kruste</a:t>
            </a:r>
            <a:r>
              <a:rPr lang="hu-HU" dirty="0">
                <a:latin typeface="Calibri"/>
                <a:ea typeface="Calibri"/>
                <a:cs typeface="Times New Roman"/>
              </a:rPr>
              <a:t>. Die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Schmarren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werden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meinstens</a:t>
            </a:r>
            <a:r>
              <a:rPr lang="hu-HU" dirty="0">
                <a:latin typeface="Calibri"/>
                <a:ea typeface="Calibri"/>
                <a:cs typeface="Times New Roman"/>
              </a:rPr>
              <a:t> mit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Zimtzucker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bestreut</a:t>
            </a:r>
            <a:r>
              <a:rPr lang="hu-HU" dirty="0">
                <a:latin typeface="Calibri"/>
                <a:ea typeface="Calibri"/>
                <a:cs typeface="Times New Roman"/>
              </a:rPr>
              <a:t>,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oder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mit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Kompott</a:t>
            </a:r>
            <a:r>
              <a:rPr lang="hu-HU" dirty="0">
                <a:latin typeface="Calibri"/>
                <a:ea typeface="Calibri"/>
                <a:cs typeface="Times New Roman"/>
              </a:rPr>
              <a:t> 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bzw</a:t>
            </a:r>
            <a:r>
              <a:rPr lang="hu-HU" dirty="0">
                <a:latin typeface="Calibri"/>
                <a:ea typeface="Calibri"/>
                <a:cs typeface="Times New Roman"/>
              </a:rPr>
              <a:t>.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gekochten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Hutzeln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serviert</a:t>
            </a:r>
            <a:r>
              <a:rPr lang="hu-HU" dirty="0">
                <a:latin typeface="Calibri"/>
                <a:ea typeface="Calibri"/>
                <a:cs typeface="Times New Roman"/>
              </a:rPr>
              <a:t>.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Sie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können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auch</a:t>
            </a:r>
            <a:r>
              <a:rPr lang="hu-HU" dirty="0">
                <a:latin typeface="Calibri"/>
                <a:ea typeface="Calibri"/>
                <a:cs typeface="Times New Roman"/>
              </a:rPr>
              <a:t> mit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einem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Salat</a:t>
            </a:r>
            <a:r>
              <a:rPr lang="hu-HU" dirty="0">
                <a:latin typeface="Calibri"/>
                <a:ea typeface="Calibri"/>
                <a:cs typeface="Times New Roman"/>
              </a:rPr>
              <a:t> (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Kopf-</a:t>
            </a:r>
            <a:r>
              <a:rPr lang="hu-HU" dirty="0">
                <a:latin typeface="Calibri"/>
                <a:ea typeface="Calibri"/>
                <a:cs typeface="Times New Roman"/>
              </a:rPr>
              <a:t>,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Gurken-</a:t>
            </a:r>
            <a:r>
              <a:rPr lang="hu-HU" dirty="0">
                <a:latin typeface="Calibri"/>
                <a:ea typeface="Calibri"/>
                <a:cs typeface="Times New Roman"/>
              </a:rPr>
              <a:t>,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Krautsalat</a:t>
            </a:r>
            <a:r>
              <a:rPr lang="hu-HU" dirty="0">
                <a:latin typeface="Calibri"/>
                <a:ea typeface="Calibri"/>
                <a:cs typeface="Times New Roman"/>
              </a:rPr>
              <a:t>)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aufgetragen</a:t>
            </a:r>
            <a:r>
              <a:rPr lang="hu-HU" dirty="0">
                <a:latin typeface="Calibri"/>
                <a:ea typeface="Calibri"/>
                <a:cs typeface="Times New Roman"/>
              </a:rPr>
              <a:t> </a:t>
            </a:r>
            <a:r>
              <a:rPr lang="hu-HU" dirty="0" err="1">
                <a:latin typeface="Calibri"/>
                <a:ea typeface="Calibri"/>
                <a:cs typeface="Times New Roman"/>
              </a:rPr>
              <a:t>werden</a:t>
            </a:r>
            <a:r>
              <a:rPr lang="hu-HU" dirty="0">
                <a:latin typeface="Calibri"/>
                <a:ea typeface="Calibri"/>
                <a:cs typeface="Times New Roman"/>
              </a:rPr>
              <a:t>.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/>
              <a:t>Zubereitung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60817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86679"/>
            <a:ext cx="6836203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15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mény kötés">
  <a:themeElements>
    <a:clrScheme name="Kemény kötés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emény kötés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mény kötés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</TotalTime>
  <Words>108</Words>
  <Application>Microsoft Office PowerPoint</Application>
  <PresentationFormat>Diavetítés a képernyőre (4:3 oldalarány)</PresentationFormat>
  <Paragraphs>8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Kemény kötés</vt:lpstr>
      <vt:lpstr>Schmarren</vt:lpstr>
      <vt:lpstr>Zutaten</vt:lpstr>
      <vt:lpstr>Zubereitung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Schmarren</dc:title>
  <dc:creator>Windows-felhasználó</dc:creator>
  <cp:lastModifiedBy>Windows-felhasználó</cp:lastModifiedBy>
  <cp:revision>4</cp:revision>
  <dcterms:created xsi:type="dcterms:W3CDTF">2014-03-05T09:24:41Z</dcterms:created>
  <dcterms:modified xsi:type="dcterms:W3CDTF">2014-03-06T11:29:03Z</dcterms:modified>
</cp:coreProperties>
</file>