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1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382DA5-94DD-4C23-8D0C-432FE35D6FCA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049778-0E54-447A-AC7D-C6A3483E5FA3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2DA5-94DD-4C23-8D0C-432FE35D6FCA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9778-0E54-447A-AC7D-C6A3483E5FA3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2DA5-94DD-4C23-8D0C-432FE35D6FCA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9778-0E54-447A-AC7D-C6A3483E5FA3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2DA5-94DD-4C23-8D0C-432FE35D6FCA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9778-0E54-447A-AC7D-C6A3483E5FA3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2DA5-94DD-4C23-8D0C-432FE35D6FCA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9778-0E54-447A-AC7D-C6A3483E5FA3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2DA5-94DD-4C23-8D0C-432FE35D6FCA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9778-0E54-447A-AC7D-C6A3483E5FA3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2DA5-94DD-4C23-8D0C-432FE35D6FCA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9778-0E54-447A-AC7D-C6A3483E5FA3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2DA5-94DD-4C23-8D0C-432FE35D6FCA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9778-0E54-447A-AC7D-C6A3483E5FA3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2DA5-94DD-4C23-8D0C-432FE35D6FCA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9778-0E54-447A-AC7D-C6A3483E5F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2DA5-94DD-4C23-8D0C-432FE35D6FCA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9778-0E54-447A-AC7D-C6A3483E5F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2DA5-94DD-4C23-8D0C-432FE35D6FCA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9778-0E54-447A-AC7D-C6A3483E5F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5382DA5-94DD-4C23-8D0C-432FE35D6FCA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6049778-0E54-447A-AC7D-C6A3483E5FA3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hu-HU" b="1" dirty="0" err="1" smtClean="0">
                <a:solidFill>
                  <a:schemeClr val="bg1"/>
                </a:solidFill>
                <a:latin typeface="Old English Text MT" panose="03040902040508030806" pitchFamily="66" charset="0"/>
              </a:rPr>
              <a:t>Schmerkipfel</a:t>
            </a:r>
            <a:endParaRPr lang="hu-HU" b="1" dirty="0">
              <a:solidFill>
                <a:schemeClr val="bg1"/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1752600"/>
          </a:xfrm>
        </p:spPr>
        <p:txBody>
          <a:bodyPr/>
          <a:lstStyle/>
          <a:p>
            <a:endParaRPr lang="hu-HU" dirty="0" smtClean="0"/>
          </a:p>
          <a:p>
            <a:r>
              <a:rPr lang="hu-HU" sz="3600" b="1" dirty="0" err="1" smtClean="0">
                <a:solidFill>
                  <a:schemeClr val="bg1"/>
                </a:solidFill>
                <a:latin typeface="Old English Text MT" panose="03040902040508030806" pitchFamily="66" charset="0"/>
              </a:rPr>
              <a:t>Schmearkippel</a:t>
            </a:r>
            <a:endParaRPr lang="hu-HU" sz="3600" b="1" dirty="0">
              <a:solidFill>
                <a:schemeClr val="bg1"/>
              </a:solidFill>
              <a:latin typeface="Old English Text MT" panose="03040902040508030806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526499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3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6777318" cy="720080"/>
          </a:xfrm>
        </p:spPr>
        <p:txBody>
          <a:bodyPr/>
          <a:lstStyle/>
          <a:p>
            <a:pPr algn="l"/>
            <a:r>
              <a:rPr lang="hu-HU" sz="4400" b="1" dirty="0">
                <a:solidFill>
                  <a:schemeClr val="bg1"/>
                </a:solidFill>
                <a:latin typeface="Old English Text MT" panose="03040902040508030806" pitchFamily="66" charset="0"/>
              </a:rPr>
              <a:t>D</a:t>
            </a:r>
            <a:r>
              <a:rPr lang="hu-HU" sz="4400" b="1" dirty="0" smtClean="0">
                <a:solidFill>
                  <a:schemeClr val="bg1"/>
                </a:solidFill>
                <a:latin typeface="Old English Text MT" panose="03040902040508030806" pitchFamily="66" charset="0"/>
              </a:rPr>
              <a:t>ie </a:t>
            </a:r>
            <a:r>
              <a:rPr lang="hu-HU" sz="4400" b="1" dirty="0" err="1" smtClean="0">
                <a:solidFill>
                  <a:schemeClr val="bg1"/>
                </a:solidFill>
                <a:latin typeface="Old English Text MT" panose="03040902040508030806" pitchFamily="66" charset="0"/>
              </a:rPr>
              <a:t>Zutaten</a:t>
            </a:r>
            <a:r>
              <a:rPr lang="hu-HU" sz="4400" b="1" dirty="0" smtClean="0">
                <a:solidFill>
                  <a:schemeClr val="bg1"/>
                </a:solidFill>
                <a:latin typeface="Old English Text MT" panose="03040902040508030806" pitchFamily="66" charset="0"/>
              </a:rPr>
              <a:t> </a:t>
            </a:r>
            <a:r>
              <a:rPr lang="hu-HU" sz="4400" dirty="0" smtClean="0">
                <a:solidFill>
                  <a:schemeClr val="bg1"/>
                </a:solidFill>
                <a:latin typeface="Old English Text MT" panose="03040902040508030806" pitchFamily="66" charset="0"/>
              </a:rPr>
              <a:t>:</a:t>
            </a:r>
            <a:endParaRPr lang="hu-HU" sz="4400" dirty="0">
              <a:solidFill>
                <a:schemeClr val="bg1"/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01142" y="764704"/>
            <a:ext cx="3960440" cy="5616624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-500g </a:t>
            </a: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Mehl</a:t>
            </a: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-300g </a:t>
            </a: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Schmer</a:t>
            </a: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-40g </a:t>
            </a: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Schmalz</a:t>
            </a: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-1 </a:t>
            </a: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Ei</a:t>
            </a: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-1</a:t>
            </a: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Eßlöffel</a:t>
            </a: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Zucker</a:t>
            </a: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-1 </a:t>
            </a: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Pirse</a:t>
            </a: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Salz</a:t>
            </a: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-wenig</a:t>
            </a: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Milch</a:t>
            </a: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oder</a:t>
            </a: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Wein</a:t>
            </a: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-Puderzucker</a:t>
            </a:r>
            <a:endParaRPr lang="hu-HU" sz="2000" b="1" dirty="0" smtClean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 algn="l">
              <a:buFontTx/>
              <a:buChar char="-"/>
            </a:pP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-1</a:t>
            </a:r>
            <a:r>
              <a:rPr lang="hu-HU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Vanillezucker</a:t>
            </a:r>
            <a:endParaRPr lang="hu-HU" sz="2000" b="1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2" y="1772816"/>
            <a:ext cx="4104456" cy="360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1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056784" cy="792088"/>
          </a:xfrm>
        </p:spPr>
        <p:txBody>
          <a:bodyPr/>
          <a:lstStyle/>
          <a:p>
            <a:r>
              <a:rPr lang="hu-HU" sz="4000" b="1" dirty="0" err="1" smtClean="0">
                <a:solidFill>
                  <a:schemeClr val="bg1"/>
                </a:solidFill>
                <a:latin typeface="Old English Text MT" panose="03040902040508030806" pitchFamily="66" charset="0"/>
              </a:rPr>
              <a:t>Zubereitung</a:t>
            </a:r>
            <a:endParaRPr lang="hu-HU" sz="4000" b="1" dirty="0">
              <a:solidFill>
                <a:schemeClr val="bg1"/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632848" cy="4680520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Den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Schmer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durch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Fleischwolf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drehen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mit 100g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Mehl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zu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einem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Teig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kneten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und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über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Nacht in den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Kühlschrank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stellen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400g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Mehl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mit 40g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Schmalz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gut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vermengen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Ei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Zucker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Salz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zugeben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und mit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Milch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Wein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einen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zweiten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Teig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mittlerer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Festigkeit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bereiten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und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gut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kneten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Zu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einer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Kugel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formen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auf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dem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Nudelbrett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mit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einer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Schüssel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zugedeckt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etwa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1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Stunde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uhen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lassen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Sowohl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den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Schmerteig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auf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Schmalzteig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0,5 mm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dick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ausrollen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Den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Schmerteig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auf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die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eine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Hälfte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darüberschlagen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ausrollen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und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wie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einen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Blätterteig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zusammenschlagen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Etwa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20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Minuten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ruhen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lassen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und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wieder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ausrollen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Den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Vorgang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des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Ausrollens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den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Teig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jeweils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20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Minuten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ruhen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lassen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Etwa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4 mm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dick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ausrollen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in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Dreiecke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teilen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auf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jedes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Teigstück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ein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wenig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Nussmasse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geben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und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Kipfel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formen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In der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vorgeheizen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Röhre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bei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mittlerer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Hitze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backen, und mit 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Puder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/</a:t>
            </a:r>
            <a:r>
              <a:rPr lang="hu-HU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Vanillezucker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hu-HU" b="1" smtClean="0">
                <a:solidFill>
                  <a:schemeClr val="bg1"/>
                </a:solidFill>
                <a:latin typeface="Comic Sans MS" panose="030F0702030302020204" pitchFamily="66" charset="0"/>
              </a:rPr>
              <a:t>bestreuen</a:t>
            </a:r>
            <a:r>
              <a:rPr lang="hu-H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hu-H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2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6777318" cy="867886"/>
          </a:xfrm>
        </p:spPr>
        <p:txBody>
          <a:bodyPr/>
          <a:lstStyle/>
          <a:p>
            <a:r>
              <a:rPr lang="hu-HU" sz="6600" dirty="0" err="1" smtClean="0">
                <a:solidFill>
                  <a:schemeClr val="bg1"/>
                </a:solidFill>
                <a:latin typeface="Old English Text MT" panose="03040902040508030806" pitchFamily="66" charset="0"/>
              </a:rPr>
              <a:t>Guten</a:t>
            </a:r>
            <a:r>
              <a:rPr lang="hu-HU" sz="6600" dirty="0" smtClean="0">
                <a:solidFill>
                  <a:schemeClr val="bg1"/>
                </a:solidFill>
                <a:latin typeface="Old English Text MT" panose="03040902040508030806" pitchFamily="66" charset="0"/>
              </a:rPr>
              <a:t> </a:t>
            </a:r>
            <a:r>
              <a:rPr lang="hu-HU" sz="6600" dirty="0" err="1" smtClean="0">
                <a:solidFill>
                  <a:schemeClr val="bg1"/>
                </a:solidFill>
                <a:latin typeface="Old English Text MT" panose="03040902040508030806" pitchFamily="66" charset="0"/>
              </a:rPr>
              <a:t>Appetit</a:t>
            </a:r>
            <a:endParaRPr lang="hu-HU" sz="6600" dirty="0">
              <a:solidFill>
                <a:schemeClr val="bg1"/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2120280" cy="1155358"/>
          </a:xfrm>
        </p:spPr>
        <p:txBody>
          <a:bodyPr/>
          <a:lstStyle/>
          <a:p>
            <a:r>
              <a:rPr lang="hu-HU" dirty="0" err="1" smtClean="0"/>
              <a:t>asd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01018"/>
            <a:ext cx="6336704" cy="42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6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160</Words>
  <Application>Microsoft Office PowerPoint</Application>
  <PresentationFormat>Diavetítés a képernyőre (4:3 oldalarány)</PresentationFormat>
  <Paragraphs>10</Paragraphs>
  <Slides>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5" baseType="lpstr">
      <vt:lpstr>Kemény kötés</vt:lpstr>
      <vt:lpstr>Schmerkipfel</vt:lpstr>
      <vt:lpstr>Die Zutaten :</vt:lpstr>
      <vt:lpstr>Zubereitung</vt:lpstr>
      <vt:lpstr>Guten Appetit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Schmerkipfel</dc:title>
  <dc:creator>Windows-felhasználó</dc:creator>
  <cp:lastModifiedBy>Windows-felhasználó</cp:lastModifiedBy>
  <cp:revision>7</cp:revision>
  <dcterms:created xsi:type="dcterms:W3CDTF">2014-03-05T08:59:16Z</dcterms:created>
  <dcterms:modified xsi:type="dcterms:W3CDTF">2014-03-06T11:22:56Z</dcterms:modified>
</cp:coreProperties>
</file>