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52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47C77-BA71-4974-A839-BFFAC1B60DD6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00C2F-8551-4DED-8F5B-9707946DB2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93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334098-1516-48CD-935D-437252C5D392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B5E60F1-5ECC-4C7B-9D4B-7CE7CA0C9B4C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35884"/>
            <a:ext cx="9144000" cy="720615"/>
          </a:xfrm>
          <a:effectLst>
            <a:reflection blurRad="6350" stA="50000" endA="295" endPos="92000" dist="1016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hu-HU" sz="5400" dirty="0" err="1" smtClean="0"/>
              <a:t>Zwiebeleier</a:t>
            </a:r>
            <a:r>
              <a:rPr lang="hu-HU" sz="5400" dirty="0"/>
              <a:t/>
            </a:r>
            <a:br>
              <a:rPr lang="hu-HU" sz="5400" dirty="0"/>
            </a:br>
            <a:endParaRPr lang="hu-HU" sz="5400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 flipH="1">
            <a:off x="0" y="1556792"/>
            <a:ext cx="1619672" cy="63427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u-HU" sz="3200" dirty="0" err="1" smtClean="0"/>
              <a:t>Zutaten</a:t>
            </a:r>
            <a:r>
              <a:rPr lang="hu-HU" sz="2400" dirty="0" smtClean="0"/>
              <a:t>: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619672" y="2204864"/>
            <a:ext cx="4104456" cy="42473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3000" dirty="0" smtClean="0"/>
              <a:t>3 </a:t>
            </a:r>
            <a:r>
              <a:rPr lang="hu-HU" sz="3000" dirty="0" err="1" smtClean="0"/>
              <a:t>Zwiebeln</a:t>
            </a:r>
            <a:endParaRPr lang="hu-HU" sz="3000" dirty="0" smtClean="0"/>
          </a:p>
          <a:p>
            <a:endParaRPr lang="hu-HU" sz="3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sz="3000" dirty="0" smtClean="0"/>
              <a:t>2 </a:t>
            </a:r>
            <a:r>
              <a:rPr lang="hu-HU" sz="3000" dirty="0" err="1" smtClean="0"/>
              <a:t>Paprikaschoten</a:t>
            </a:r>
            <a:endParaRPr lang="hu-HU" sz="3000" dirty="0" smtClean="0"/>
          </a:p>
          <a:p>
            <a:endParaRPr lang="hu-HU" sz="3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sz="3000" dirty="0" smtClean="0"/>
              <a:t>40g </a:t>
            </a:r>
            <a:r>
              <a:rPr lang="hu-HU" sz="3000" dirty="0" err="1" smtClean="0"/>
              <a:t>Schmalz</a:t>
            </a:r>
            <a:endParaRPr lang="hu-HU" sz="3000" dirty="0" smtClean="0"/>
          </a:p>
          <a:p>
            <a:endParaRPr lang="hu-HU" sz="3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sz="3000" dirty="0" smtClean="0"/>
              <a:t>6-8 </a:t>
            </a:r>
            <a:r>
              <a:rPr lang="hu-HU" sz="3000" dirty="0" err="1" smtClean="0"/>
              <a:t>Eier</a:t>
            </a:r>
            <a:endParaRPr lang="hu-HU" sz="3000" dirty="0" smtClean="0"/>
          </a:p>
          <a:p>
            <a:endParaRPr lang="hu-HU" sz="3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sz="3000" dirty="0" err="1" smtClean="0"/>
              <a:t>Gewürzpaprika</a:t>
            </a:r>
            <a:r>
              <a:rPr lang="hu-HU" sz="3000" dirty="0" smtClean="0"/>
              <a:t>/</a:t>
            </a:r>
            <a:r>
              <a:rPr lang="hu-HU" sz="3000" dirty="0" err="1" smtClean="0"/>
              <a:t>Salz</a:t>
            </a:r>
            <a:endParaRPr lang="hu-HU" sz="30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5004048" y="1412776"/>
            <a:ext cx="3672408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500" dirty="0" smtClean="0"/>
              <a:t>(</a:t>
            </a:r>
            <a:r>
              <a:rPr lang="hu-HU" sz="2500" dirty="0" err="1" smtClean="0"/>
              <a:t>Ausgeschlogene</a:t>
            </a:r>
            <a:r>
              <a:rPr lang="hu-HU" sz="2500" dirty="0" smtClean="0"/>
              <a:t> </a:t>
            </a:r>
            <a:r>
              <a:rPr lang="hu-HU" sz="2500" dirty="0" err="1" smtClean="0"/>
              <a:t>Aier</a:t>
            </a:r>
            <a:r>
              <a:rPr lang="hu-HU" sz="2500" dirty="0" smtClean="0"/>
              <a:t>)</a:t>
            </a:r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421220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 rot="171879">
            <a:off x="1141156" y="416741"/>
            <a:ext cx="6264696" cy="7232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Pos="18000" dir="5400000" sy="-100000" algn="bl" rotWithShape="0"/>
          </a:effectLst>
          <a:scene3d>
            <a:camera prst="perspectiveRight"/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hu-HU" sz="41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Zubereitung</a:t>
            </a:r>
            <a:endParaRPr lang="hu-HU" sz="41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82499" y="1661964"/>
            <a:ext cx="7560840" cy="4154984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  <a:softEdge rad="12700"/>
          </a:effectLst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Die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Würfel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geschnittenen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Zwiebeln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und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Paprikaschoten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Shmalz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glasig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werden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lassen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den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Gewürzpaprika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darin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schnell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verrühren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und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salzen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Die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aufgeschlagenen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Eier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einzeln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hineingleiten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und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bei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mäßiger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Hitze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etwas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stocken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lassen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Mit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einem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ochlöffel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vorsichtig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verrührenm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damit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die </a:t>
            </a:r>
            <a:r>
              <a:rPr lang="hu-HU" sz="2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asse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großflockig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wird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Zugedeckt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lange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dünsten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bis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die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Eier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gestockt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sind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Die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Zwiebeleier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können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auch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mit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Scinken-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oder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Speckwürfeln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vervollständigt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werden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Das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Rauchfleisch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wird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zusammen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mit den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Zwiebeln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gedünstet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Mit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eingesäuertem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Gemüse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z.B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Gurken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oder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einem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Salat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reichen</a:t>
            </a:r>
            <a:r>
              <a:rPr lang="hu-HU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</a:t>
            </a:r>
            <a:endParaRPr lang="hu-HU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2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7"/>
            <a:ext cx="6281739" cy="471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3563888" y="4342369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Zwiebeleier</a:t>
            </a:r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mit </a:t>
            </a:r>
            <a:r>
              <a:rPr lang="hu-H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Kartoffeln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5496" y="4711701"/>
            <a:ext cx="7056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Die </a:t>
            </a:r>
            <a:r>
              <a:rPr lang="hu-HU" sz="3000" dirty="0" err="1" smtClean="0"/>
              <a:t>fertigen</a:t>
            </a:r>
            <a:r>
              <a:rPr lang="hu-HU" sz="3000" dirty="0" smtClean="0"/>
              <a:t> </a:t>
            </a:r>
            <a:r>
              <a:rPr lang="hu-HU" sz="3000" dirty="0" err="1"/>
              <a:t>Z</a:t>
            </a:r>
            <a:r>
              <a:rPr lang="hu-HU" sz="3000" dirty="0" err="1" smtClean="0"/>
              <a:t>wiebeleier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225560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113</Words>
  <Application>Microsoft Office PowerPoint</Application>
  <PresentationFormat>Diavetítés a képernyőre (4:3 oldalarány)</PresentationFormat>
  <Paragraphs>16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Technika</vt:lpstr>
      <vt:lpstr>Zwiebeleier 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Zwiebeleier</dc:title>
  <dc:creator>Windows-felhasználó</dc:creator>
  <cp:lastModifiedBy>Windows-felhasználó</cp:lastModifiedBy>
  <cp:revision>10</cp:revision>
  <dcterms:created xsi:type="dcterms:W3CDTF">2014-03-05T08:57:06Z</dcterms:created>
  <dcterms:modified xsi:type="dcterms:W3CDTF">2014-03-06T12:14:10Z</dcterms:modified>
</cp:coreProperties>
</file>