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1" d="100"/>
          <a:sy n="81" d="100"/>
        </p:scale>
        <p:origin x="-528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347C77-BA71-4974-A839-BFFAC1B60DD6}" type="datetimeFigureOut">
              <a:rPr lang="hu-HU" smtClean="0"/>
              <a:t>2014.03.06.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300C2F-8551-4DED-8F5B-9707946DB26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6937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34098-1516-48CD-935D-437252C5D392}" type="datetimeFigureOut">
              <a:rPr lang="hu-HU" smtClean="0"/>
              <a:t>2014.03.06.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E60F1-5ECC-4C7B-9D4B-7CE7CA0C9B4C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34098-1516-48CD-935D-437252C5D392}" type="datetimeFigureOut">
              <a:rPr lang="hu-HU" smtClean="0"/>
              <a:t>2014.03.06.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E60F1-5ECC-4C7B-9D4B-7CE7CA0C9B4C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34098-1516-48CD-935D-437252C5D392}" type="datetimeFigureOut">
              <a:rPr lang="hu-HU" smtClean="0"/>
              <a:t>2014.03.06.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E60F1-5ECC-4C7B-9D4B-7CE7CA0C9B4C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34098-1516-48CD-935D-437252C5D392}" type="datetimeFigureOut">
              <a:rPr lang="hu-HU" smtClean="0"/>
              <a:t>2014.03.06.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E60F1-5ECC-4C7B-9D4B-7CE7CA0C9B4C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zabadkézi sokszög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34098-1516-48CD-935D-437252C5D392}" type="datetimeFigureOut">
              <a:rPr lang="hu-HU" smtClean="0"/>
              <a:t>2014.03.06.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E60F1-5ECC-4C7B-9D4B-7CE7CA0C9B4C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34098-1516-48CD-935D-437252C5D392}" type="datetimeFigureOut">
              <a:rPr lang="hu-HU" smtClean="0"/>
              <a:t>2014.03.06.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E60F1-5ECC-4C7B-9D4B-7CE7CA0C9B4C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34098-1516-48CD-935D-437252C5D392}" type="datetimeFigureOut">
              <a:rPr lang="hu-HU" smtClean="0"/>
              <a:t>2014.03.06.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E60F1-5ECC-4C7B-9D4B-7CE7CA0C9B4C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34098-1516-48CD-935D-437252C5D392}" type="datetimeFigureOut">
              <a:rPr lang="hu-HU" smtClean="0"/>
              <a:t>2014.03.06.</a:t>
            </a:fld>
            <a:endParaRPr lang="hu-HU"/>
          </a:p>
        </p:txBody>
      </p:sp>
      <p:sp>
        <p:nvSpPr>
          <p:cNvPr id="8" name="Dia számának hely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B5E60F1-5ECC-4C7B-9D4B-7CE7CA0C9B4C}" type="slidenum">
              <a:rPr lang="hu-HU" smtClean="0"/>
              <a:t>‹#›</a:t>
            </a:fld>
            <a:endParaRPr lang="hu-HU"/>
          </a:p>
        </p:txBody>
      </p:sp>
      <p:sp>
        <p:nvSpPr>
          <p:cNvPr id="9" name="Élőláb hely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34098-1516-48CD-935D-437252C5D392}" type="datetimeFigureOut">
              <a:rPr lang="hu-HU" smtClean="0"/>
              <a:t>2014.03.06.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E60F1-5ECC-4C7B-9D4B-7CE7CA0C9B4C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34098-1516-48CD-935D-437252C5D392}" type="datetimeFigureOut">
              <a:rPr lang="hu-HU" smtClean="0"/>
              <a:t>2014.03.06.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B5E60F1-5ECC-4C7B-9D4B-7CE7CA0C9B4C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4334098-1516-48CD-935D-437252C5D392}" type="datetimeFigureOut">
              <a:rPr lang="hu-HU" smtClean="0"/>
              <a:t>2014.03.06.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E60F1-5ECC-4C7B-9D4B-7CE7CA0C9B4C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zabadkézi sokszög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zabadkézi sokszög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4334098-1516-48CD-935D-437252C5D392}" type="datetimeFigureOut">
              <a:rPr lang="hu-HU" smtClean="0"/>
              <a:t>2014.03.06.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B5E60F1-5ECC-4C7B-9D4B-7CE7CA0C9B4C}" type="slidenum">
              <a:rPr lang="hu-HU" smtClean="0"/>
              <a:t>‹#›</a:t>
            </a:fld>
            <a:endParaRPr lang="hu-H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35884"/>
            <a:ext cx="9144000" cy="720615"/>
          </a:xfrm>
          <a:effectLst>
            <a:reflection blurRad="6350" stA="50000" endA="295" endPos="92000" dist="101600" dir="5400000" sy="-100000" algn="bl" rotWithShape="0"/>
          </a:effectLst>
        </p:spPr>
        <p:txBody>
          <a:bodyPr>
            <a:normAutofit fontScale="90000"/>
          </a:bodyPr>
          <a:lstStyle/>
          <a:p>
            <a:pPr algn="ctr"/>
            <a:r>
              <a:rPr lang="hu-HU" sz="5400" dirty="0" err="1" smtClean="0"/>
              <a:t>Zwiebeleier</a:t>
            </a:r>
            <a:r>
              <a:rPr lang="hu-HU" sz="5400" dirty="0"/>
              <a:t/>
            </a:r>
            <a:br>
              <a:rPr lang="hu-HU" sz="5400" dirty="0"/>
            </a:br>
            <a:endParaRPr lang="hu-HU" sz="5400" dirty="0"/>
          </a:p>
        </p:txBody>
      </p:sp>
      <p:sp>
        <p:nvSpPr>
          <p:cNvPr id="4" name="Alcím 3"/>
          <p:cNvSpPr>
            <a:spLocks noGrp="1"/>
          </p:cNvSpPr>
          <p:nvPr>
            <p:ph type="subTitle" idx="1"/>
          </p:nvPr>
        </p:nvSpPr>
        <p:spPr>
          <a:xfrm flipH="1">
            <a:off x="0" y="1556792"/>
            <a:ext cx="1619672" cy="634279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hu-HU" sz="3200" dirty="0" err="1" smtClean="0"/>
              <a:t>Zutaten</a:t>
            </a:r>
            <a:r>
              <a:rPr lang="hu-HU" sz="2400" dirty="0" smtClean="0"/>
              <a:t>:</a:t>
            </a:r>
            <a:endParaRPr lang="hu-HU" sz="2400" dirty="0"/>
          </a:p>
        </p:txBody>
      </p:sp>
      <p:sp>
        <p:nvSpPr>
          <p:cNvPr id="5" name="Szövegdoboz 4"/>
          <p:cNvSpPr txBox="1"/>
          <p:nvPr/>
        </p:nvSpPr>
        <p:spPr>
          <a:xfrm>
            <a:off x="1619672" y="2204864"/>
            <a:ext cx="4104456" cy="424731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hu-HU" sz="3000" dirty="0" smtClean="0"/>
              <a:t>3 </a:t>
            </a:r>
            <a:r>
              <a:rPr lang="hu-HU" sz="3000" dirty="0" err="1" smtClean="0"/>
              <a:t>Zwiebeln</a:t>
            </a:r>
            <a:endParaRPr lang="hu-HU" sz="3000" dirty="0" smtClean="0"/>
          </a:p>
          <a:p>
            <a:endParaRPr lang="hu-HU" sz="3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hu-HU" sz="3000" dirty="0" smtClean="0"/>
              <a:t>2 </a:t>
            </a:r>
            <a:r>
              <a:rPr lang="hu-HU" sz="3000" dirty="0" err="1" smtClean="0"/>
              <a:t>Paprikaschoten</a:t>
            </a:r>
            <a:endParaRPr lang="hu-HU" sz="3000" dirty="0" smtClean="0"/>
          </a:p>
          <a:p>
            <a:endParaRPr lang="hu-HU" sz="3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hu-HU" sz="3000" dirty="0" smtClean="0"/>
              <a:t>40g </a:t>
            </a:r>
            <a:r>
              <a:rPr lang="hu-HU" sz="3000" dirty="0" err="1" smtClean="0"/>
              <a:t>Schmalz</a:t>
            </a:r>
            <a:endParaRPr lang="hu-HU" sz="3000" dirty="0" smtClean="0"/>
          </a:p>
          <a:p>
            <a:endParaRPr lang="hu-HU" sz="3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hu-HU" sz="3000" dirty="0" smtClean="0"/>
              <a:t>6-8 </a:t>
            </a:r>
            <a:r>
              <a:rPr lang="hu-HU" sz="3000" dirty="0" err="1" smtClean="0"/>
              <a:t>Eier</a:t>
            </a:r>
            <a:endParaRPr lang="hu-HU" sz="3000" dirty="0" smtClean="0"/>
          </a:p>
          <a:p>
            <a:endParaRPr lang="hu-HU" sz="3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hu-HU" sz="3000" dirty="0" err="1" smtClean="0"/>
              <a:t>Gewürzpaprika</a:t>
            </a:r>
            <a:r>
              <a:rPr lang="hu-HU" sz="3000" dirty="0" smtClean="0"/>
              <a:t>/</a:t>
            </a:r>
            <a:r>
              <a:rPr lang="hu-HU" sz="3000" dirty="0" err="1" smtClean="0"/>
              <a:t>Salz</a:t>
            </a:r>
            <a:endParaRPr lang="hu-HU" sz="3000" dirty="0"/>
          </a:p>
        </p:txBody>
      </p:sp>
      <p:sp>
        <p:nvSpPr>
          <p:cNvPr id="3" name="Szövegdoboz 2"/>
          <p:cNvSpPr txBox="1"/>
          <p:nvPr/>
        </p:nvSpPr>
        <p:spPr>
          <a:xfrm>
            <a:off x="5004048" y="1412776"/>
            <a:ext cx="3672408" cy="4770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2500" dirty="0" smtClean="0"/>
              <a:t>(</a:t>
            </a:r>
            <a:r>
              <a:rPr lang="hu-HU" sz="2500" dirty="0" err="1" smtClean="0"/>
              <a:t>Ausgeschlogene</a:t>
            </a:r>
            <a:r>
              <a:rPr lang="hu-HU" sz="2500" dirty="0" smtClean="0"/>
              <a:t> </a:t>
            </a:r>
            <a:r>
              <a:rPr lang="hu-HU" sz="2500" dirty="0" err="1" smtClean="0"/>
              <a:t>Aier</a:t>
            </a:r>
            <a:r>
              <a:rPr lang="hu-HU" sz="2500" dirty="0" smtClean="0"/>
              <a:t>)</a:t>
            </a:r>
            <a:endParaRPr lang="hu-HU" sz="2500" dirty="0"/>
          </a:p>
        </p:txBody>
      </p:sp>
    </p:spTree>
    <p:extLst>
      <p:ext uri="{BB962C8B-B14F-4D97-AF65-F5344CB8AC3E}">
        <p14:creationId xmlns:p14="http://schemas.microsoft.com/office/powerpoint/2010/main" val="4212203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 rot="171879">
            <a:off x="1141156" y="416741"/>
            <a:ext cx="6264696" cy="72327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glow rad="63500">
              <a:schemeClr val="accent4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Pos="18000" dir="5400000" sy="-100000" algn="bl" rotWithShape="0"/>
          </a:effectLst>
          <a:scene3d>
            <a:camera prst="perspectiveRight"/>
            <a:lightRig rig="glow" dir="t">
              <a:rot lat="0" lon="0" rev="4800000"/>
            </a:lightRig>
          </a:scene3d>
          <a:sp3d prstMaterial="matte">
            <a:bevelT w="127000" h="63500" prst="slope"/>
          </a:sp3d>
        </p:spPr>
        <p:txBody>
          <a:bodyPr wrap="square" rtlCol="0">
            <a:spAutoFit/>
          </a:bodyPr>
          <a:lstStyle/>
          <a:p>
            <a:pPr algn="ctr"/>
            <a:r>
              <a:rPr lang="hu-HU" sz="41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Zubereitung</a:t>
            </a:r>
            <a:endParaRPr lang="hu-HU" sz="41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482499" y="1661964"/>
            <a:ext cx="7560840" cy="4154984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  <a:softEdge rad="12700"/>
          </a:effectLst>
          <a:scene3d>
            <a:camera prst="perspectiveRight"/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Die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in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Würfel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geschnittenen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Zwiebeln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und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Paprikaschoten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in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Shmalz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glasig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werden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lassen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, den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Gewürzpaprika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darin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schnell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verrühren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und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salzen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 Die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aufgeschlagenen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Eier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einzeln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hineingleiten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und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bei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mäßiger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Hitze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etwas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stocken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lassen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 Mit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einem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hu-HU" sz="22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K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ochlöffel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vorsichtig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verrührenm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,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damit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die </a:t>
            </a:r>
            <a:r>
              <a:rPr lang="hu-HU" sz="22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asse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großflockig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wird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Zugedeckt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so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lange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dünsten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,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bis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die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Eier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gestockt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sind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 Die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Zwiebeleier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können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auch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mit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Scinken-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oder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Speckwürfeln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vervollständigt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werden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Das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Rauchfleisch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wird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zusammen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mit den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Zwiebeln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gedünstet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 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Mit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eingesäuertem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Gemüse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(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z.B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: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Gurken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)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oder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einem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Salat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hu-HU" sz="22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reichen</a:t>
            </a:r>
            <a:r>
              <a:rPr lang="hu-HU" sz="2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  </a:t>
            </a:r>
            <a:endParaRPr lang="hu-HU" sz="2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220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977"/>
            <a:ext cx="6281739" cy="4715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zövegdoboz 1"/>
          <p:cNvSpPr txBox="1"/>
          <p:nvPr/>
        </p:nvSpPr>
        <p:spPr>
          <a:xfrm>
            <a:off x="3563888" y="4342369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Zwiebeleier</a:t>
            </a:r>
            <a:r>
              <a:rPr lang="hu-H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mit </a:t>
            </a:r>
            <a:r>
              <a:rPr lang="hu-H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Kartoffeln</a:t>
            </a:r>
            <a:endParaRPr lang="hu-H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35496" y="4711701"/>
            <a:ext cx="70567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000" dirty="0" smtClean="0"/>
              <a:t>Die </a:t>
            </a:r>
            <a:r>
              <a:rPr lang="hu-HU" sz="3000" dirty="0" err="1" smtClean="0"/>
              <a:t>fertigen</a:t>
            </a:r>
            <a:r>
              <a:rPr lang="hu-HU" sz="3000" dirty="0" smtClean="0"/>
              <a:t> </a:t>
            </a:r>
            <a:r>
              <a:rPr lang="hu-HU" sz="3000" dirty="0" err="1"/>
              <a:t>Z</a:t>
            </a:r>
            <a:r>
              <a:rPr lang="hu-HU" sz="3000" dirty="0" err="1" smtClean="0"/>
              <a:t>wiebeleier</a:t>
            </a:r>
            <a:endParaRPr lang="hu-HU" sz="3000" dirty="0"/>
          </a:p>
        </p:txBody>
      </p:sp>
    </p:spTree>
    <p:extLst>
      <p:ext uri="{BB962C8B-B14F-4D97-AF65-F5344CB8AC3E}">
        <p14:creationId xmlns:p14="http://schemas.microsoft.com/office/powerpoint/2010/main" val="2255603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ka">
  <a:themeElements>
    <a:clrScheme name="Technik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k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60</TotalTime>
  <Words>113</Words>
  <Application>Microsoft Office PowerPoint</Application>
  <PresentationFormat>Diavetítés a képernyőre (4:3 oldalarány)</PresentationFormat>
  <Paragraphs>16</Paragraphs>
  <Slides>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4" baseType="lpstr">
      <vt:lpstr>Technika</vt:lpstr>
      <vt:lpstr>Zwiebeleier 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Zwiebeleier</dc:title>
  <dc:creator>Windows-felhasználó</dc:creator>
  <cp:lastModifiedBy>Windows-felhasználó</cp:lastModifiedBy>
  <cp:revision>10</cp:revision>
  <dcterms:created xsi:type="dcterms:W3CDTF">2014-03-05T08:57:06Z</dcterms:created>
  <dcterms:modified xsi:type="dcterms:W3CDTF">2014-03-06T12:14:10Z</dcterms:modified>
</cp:coreProperties>
</file>