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922053-007D-4CDB-B98A-2F68AB4D932D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8C00DC-DEC4-48A7-965A-4526F916A50C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Zwiebeltunges</a:t>
            </a:r>
            <a:endParaRPr lang="hu-HU" sz="5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8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Zwiebeltunke</a:t>
            </a:r>
            <a:endParaRPr lang="hu-HU" sz="88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29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24000"/>
            <a:ext cx="8435280" cy="4929336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Die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gehackten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Zwiebeln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und die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Ringe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geschnittenen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Paprikaschoten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zugedeckt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dünsten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dazwichen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auch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ein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wenig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Wasser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zugießen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8995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Den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Gewürzpaprika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schnell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einrühren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(belekeverni),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etwas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Wasser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aufgießen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das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Streifen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oder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Scheiben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geschnittene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Rauchfleisch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hinzufügen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(hozzátenni) 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und es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zugedeckt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bei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mäßiger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Hitze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weich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kochen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008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Bei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Verwendung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(használat) 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von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Schinken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empfiehlt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es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sich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die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Schinkenstreifen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zusammen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mit den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Zwiebeln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und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Paprikaschoten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zu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dünsten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und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zur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Verminderung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(csökkenteni) 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Salzgeschmacks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der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Soße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auch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zwei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bis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drei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Würfel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geschnittene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Kartoffeln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mitzukochen</a:t>
            </a:r>
            <a:r>
              <a:rPr lang="hu-H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43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Bitte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zu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Tisch</a:t>
            </a:r>
            <a:r>
              <a:rPr lang="hu-H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</a:b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</a:b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</a:b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</a:br>
            <a:r>
              <a:rPr lang="hu-HU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Guten</a:t>
            </a:r>
            <a:r>
              <a:rPr lang="hu-HU" sz="7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Appetit</a:t>
            </a:r>
            <a:r>
              <a:rPr lang="hu-HU" sz="7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!</a:t>
            </a:r>
          </a:p>
          <a:p>
            <a:pPr algn="ctr"/>
            <a:r>
              <a:rPr lang="hu-HU" sz="7200" dirty="0" smtClean="0">
                <a:solidFill>
                  <a:srgbClr val="0C5B7E"/>
                </a:solidFill>
                <a:sym typeface="Wingdings" panose="05000000000000000000" pitchFamily="2" charset="2"/>
              </a:rPr>
              <a:t></a:t>
            </a:r>
            <a:endParaRPr lang="hu-HU" sz="7200" dirty="0">
              <a:solidFill>
                <a:srgbClr val="0C5B7E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22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Zutaten</a:t>
            </a:r>
            <a:r>
              <a:rPr lang="hu-HU" sz="72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u-HU" sz="7200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205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Wasser</a:t>
            </a:r>
            <a:endParaRPr lang="hu-HU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434">
            <a:off x="1907704" y="2132856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305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200g </a:t>
            </a:r>
            <a:r>
              <a:rPr lang="hu-H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geräuchertes</a:t>
            </a:r>
            <a:r>
              <a:rPr lang="hu-H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Fleisch</a:t>
            </a: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hu-H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Bratwurst</a:t>
            </a: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Blutwurst</a:t>
            </a: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Schinken</a:t>
            </a: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oder</a:t>
            </a: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Speck</a:t>
            </a: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066">
            <a:off x="796377" y="3049667"/>
            <a:ext cx="3180834" cy="260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421">
            <a:off x="5253022" y="2765699"/>
            <a:ext cx="2661126" cy="29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27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 </a:t>
            </a:r>
            <a:r>
              <a:rPr lang="hu-HU" sz="4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Zwiebeln</a:t>
            </a:r>
            <a:endParaRPr lang="hu-H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485">
            <a:off x="1819193" y="2684569"/>
            <a:ext cx="4265348" cy="31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43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 </a:t>
            </a:r>
            <a:r>
              <a:rPr lang="hu-HU" sz="4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Eßlöffel</a:t>
            </a:r>
            <a:r>
              <a:rPr lang="hu-H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4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Schmalz</a:t>
            </a:r>
            <a:endParaRPr lang="hu-H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6" name="Picture 4" descr="http://upload.wikimedia.org/wikipedia/commons/1/11/Griebenschmalz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062">
            <a:off x="1942423" y="2348879"/>
            <a:ext cx="4746042" cy="34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02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 </a:t>
            </a:r>
            <a:r>
              <a:rPr lang="hu-HU" sz="4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Paprikaschoten</a:t>
            </a:r>
            <a:endParaRPr lang="hu-H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38">
            <a:off x="1711785" y="2463231"/>
            <a:ext cx="4634762" cy="34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5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Gewürzpaprika</a:t>
            </a:r>
            <a:endParaRPr lang="hu-H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067">
            <a:off x="1679775" y="2276540"/>
            <a:ext cx="5093802" cy="30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93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Zubereitung</a:t>
            </a:r>
            <a:r>
              <a:rPr lang="hu-HU" sz="72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u-HU" sz="7200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3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</TotalTime>
  <Words>114</Words>
  <Application>Microsoft Office PowerPoint</Application>
  <PresentationFormat>Diavetítés a képernyőre (4:3 oldalarány)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Papír</vt:lpstr>
      <vt:lpstr>Zwiebeltunke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Zwiebeltunke</dc:title>
  <dc:creator>Windows-felhasználó</dc:creator>
  <cp:lastModifiedBy>Windows-felhasználó</cp:lastModifiedBy>
  <cp:revision>9</cp:revision>
  <dcterms:created xsi:type="dcterms:W3CDTF">2014-03-05T09:07:11Z</dcterms:created>
  <dcterms:modified xsi:type="dcterms:W3CDTF">2014-03-05T10:23:38Z</dcterms:modified>
</cp:coreProperties>
</file>